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7"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Gill Sans" panose="020B0502020104020203" pitchFamily="34" charset="-79"/>
      <p:regular r:id="rId32"/>
      <p:bold r:id="rId33"/>
    </p:embeddedFont>
    <p:embeddedFont>
      <p:font typeface="Open Sans" panose="020B0606030504020204" pitchFamily="34" charset="0"/>
      <p:regular r:id="rId34"/>
      <p:bold r:id="rId35"/>
      <p:italic r:id="rId36"/>
      <p:boldItalic r:id="rId37"/>
    </p:embeddedFont>
    <p:embeddedFont>
      <p:font typeface="Open Sans ExtraBold" panose="020B0606030504020204" pitchFamily="34" charset="0"/>
      <p:bold r:id="rId38"/>
      <p:italic r:id="rId39"/>
      <p:boldItalic r:id="rId40"/>
    </p:embeddedFont>
    <p:embeddedFont>
      <p:font typeface="Open Sans Light" panose="020B0306030504020204" pitchFamily="34" charset="0"/>
      <p:regular r:id="rId41"/>
      <p:bold r:id="rId42"/>
      <p:italic r:id="rId43"/>
      <p:boldItalic r:id="rId44"/>
    </p:embeddedFont>
    <p:embeddedFont>
      <p:font typeface="Raleway" pitchFamily="2" charset="77"/>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jV+5RSRcVomssRmOVDDc2Pw5wvA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6E01C6B-A61C-4A2C-88BF-195F1971EF16}">
  <a:tblStyle styleId="{F6E01C6B-A61C-4A2C-88BF-195F1971EF1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8.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4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4" name="Google Shape;30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4" name="Google Shape;39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2" name="Google Shape;40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3" name="Google Shape;42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1" name="Google Shape;43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0" name="Google Shape;45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9" name="Google Shape;459;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2" name="Google Shape;49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5" name="Google Shape;50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1" name="Google Shape;31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3" name="Google Shape;51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3" name="Google Shape;53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 name="Google Shape;54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0" name="Google Shape;56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1" name="Google Shape;56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3" name="Google Shape;57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9" name="Google Shape;33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0" name="Google Shape;36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8" name="Google Shape;36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7" name="Google Shape;3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3.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Title Slide Blue">
  <p:cSld name="1_Title Slide Blue">
    <p:spTree>
      <p:nvGrpSpPr>
        <p:cNvPr id="1" name="Shape 15"/>
        <p:cNvGrpSpPr/>
        <p:nvPr/>
      </p:nvGrpSpPr>
      <p:grpSpPr>
        <a:xfrm>
          <a:off x="0" y="0"/>
          <a:ext cx="0" cy="0"/>
          <a:chOff x="0" y="0"/>
          <a:chExt cx="0" cy="0"/>
        </a:xfrm>
      </p:grpSpPr>
      <p:sp>
        <p:nvSpPr>
          <p:cNvPr id="16" name="Google Shape;16;p25"/>
          <p:cNvSpPr/>
          <p:nvPr/>
        </p:nvSpPr>
        <p:spPr>
          <a:xfrm>
            <a:off x="6013563" y="0"/>
            <a:ext cx="5779140" cy="6874384"/>
          </a:xfrm>
          <a:prstGeom prst="rect">
            <a:avLst/>
          </a:prstGeom>
          <a:gradFill>
            <a:gsLst>
              <a:gs pos="0">
                <a:srgbClr val="4CA7DA"/>
              </a:gs>
              <a:gs pos="100000">
                <a:srgbClr val="396B99"/>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25"/>
          <p:cNvSpPr/>
          <p:nvPr/>
        </p:nvSpPr>
        <p:spPr>
          <a:xfrm>
            <a:off x="6013563" y="5535261"/>
            <a:ext cx="5779141" cy="9519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 name="Google Shape;18;p25"/>
          <p:cNvSpPr txBox="1">
            <a:spLocks noGrp="1"/>
          </p:cNvSpPr>
          <p:nvPr>
            <p:ph type="ctrTitle"/>
          </p:nvPr>
        </p:nvSpPr>
        <p:spPr>
          <a:xfrm>
            <a:off x="6172265" y="1355252"/>
            <a:ext cx="5358948" cy="109279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3200"/>
              <a:buFont typeface="Open Sans"/>
              <a:buNone/>
              <a:defRPr sz="32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6172265" y="2714310"/>
            <a:ext cx="5358948" cy="44356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00"/>
              <a:buNone/>
              <a:defRPr sz="1600" b="0" i="0">
                <a:solidFill>
                  <a:schemeClr val="lt1"/>
                </a:solidFill>
              </a:defRPr>
            </a:lvl1pPr>
            <a:lvl2pPr lvl="1" algn="ctr">
              <a:lnSpc>
                <a:spcPct val="100000"/>
              </a:lnSpc>
              <a:spcBef>
                <a:spcPts val="600"/>
              </a:spcBef>
              <a:spcAft>
                <a:spcPts val="0"/>
              </a:spcAft>
              <a:buSzPts val="1050"/>
              <a:buNone/>
              <a:defRPr>
                <a:solidFill>
                  <a:srgbClr val="888888"/>
                </a:solidFill>
              </a:defRPr>
            </a:lvl2pPr>
            <a:lvl3pPr lvl="2" algn="ctr">
              <a:lnSpc>
                <a:spcPct val="100000"/>
              </a:lnSpc>
              <a:spcBef>
                <a:spcPts val="600"/>
              </a:spcBef>
              <a:spcAft>
                <a:spcPts val="0"/>
              </a:spcAft>
              <a:buSzPts val="1050"/>
              <a:buNone/>
              <a:defRPr>
                <a:solidFill>
                  <a:srgbClr val="888888"/>
                </a:solidFill>
              </a:defRPr>
            </a:lvl3pPr>
            <a:lvl4pPr lvl="3" algn="ctr">
              <a:lnSpc>
                <a:spcPct val="100000"/>
              </a:lnSpc>
              <a:spcBef>
                <a:spcPts val="600"/>
              </a:spcBef>
              <a:spcAft>
                <a:spcPts val="0"/>
              </a:spcAft>
              <a:buSzPts val="1050"/>
              <a:buNone/>
              <a:defRPr>
                <a:solidFill>
                  <a:srgbClr val="888888"/>
                </a:solidFill>
              </a:defRPr>
            </a:lvl4pPr>
            <a:lvl5pPr lvl="4" algn="ctr">
              <a:lnSpc>
                <a:spcPct val="100000"/>
              </a:lnSpc>
              <a:spcBef>
                <a:spcPts val="600"/>
              </a:spcBef>
              <a:spcAft>
                <a:spcPts val="0"/>
              </a:spcAft>
              <a:buSzPts val="1050"/>
              <a:buNone/>
              <a:defRPr>
                <a:solidFill>
                  <a:srgbClr val="888888"/>
                </a:solidFill>
              </a:defRPr>
            </a:lvl5pPr>
            <a:lvl6pPr lvl="5" algn="ctr">
              <a:lnSpc>
                <a:spcPct val="100000"/>
              </a:lnSpc>
              <a:spcBef>
                <a:spcPts val="320"/>
              </a:spcBef>
              <a:spcAft>
                <a:spcPts val="0"/>
              </a:spcAft>
              <a:buSzPts val="1200"/>
              <a:buNone/>
              <a:defRPr>
                <a:solidFill>
                  <a:srgbClr val="888888"/>
                </a:solidFill>
              </a:defRPr>
            </a:lvl6pPr>
            <a:lvl7pPr lvl="6" algn="ctr">
              <a:lnSpc>
                <a:spcPct val="100000"/>
              </a:lnSpc>
              <a:spcBef>
                <a:spcPts val="320"/>
              </a:spcBef>
              <a:spcAft>
                <a:spcPts val="0"/>
              </a:spcAft>
              <a:buSzPts val="1200"/>
              <a:buNone/>
              <a:defRPr>
                <a:solidFill>
                  <a:srgbClr val="888888"/>
                </a:solidFill>
              </a:defRPr>
            </a:lvl7pPr>
            <a:lvl8pPr lvl="7" algn="ctr">
              <a:lnSpc>
                <a:spcPct val="100000"/>
              </a:lnSpc>
              <a:spcBef>
                <a:spcPts val="320"/>
              </a:spcBef>
              <a:spcAft>
                <a:spcPts val="0"/>
              </a:spcAft>
              <a:buSzPts val="1200"/>
              <a:buNone/>
              <a:defRPr>
                <a:solidFill>
                  <a:srgbClr val="888888"/>
                </a:solidFill>
              </a:defRPr>
            </a:lvl8pPr>
            <a:lvl9pPr lvl="8" algn="ctr">
              <a:lnSpc>
                <a:spcPct val="100000"/>
              </a:lnSpc>
              <a:spcBef>
                <a:spcPts val="320"/>
              </a:spcBef>
              <a:spcAft>
                <a:spcPts val="0"/>
              </a:spcAft>
              <a:buSzPts val="1200"/>
              <a:buNone/>
              <a:defRPr>
                <a:solidFill>
                  <a:srgbClr val="888888"/>
                </a:solidFill>
              </a:defRPr>
            </a:lvl9pPr>
          </a:lstStyle>
          <a:p>
            <a:endParaRPr/>
          </a:p>
        </p:txBody>
      </p:sp>
      <p:sp>
        <p:nvSpPr>
          <p:cNvPr id="20" name="Google Shape;20;p25"/>
          <p:cNvSpPr>
            <a:spLocks noGrp="1"/>
          </p:cNvSpPr>
          <p:nvPr>
            <p:ph type="pic" idx="2"/>
          </p:nvPr>
        </p:nvSpPr>
        <p:spPr>
          <a:xfrm>
            <a:off x="6013563" y="5535261"/>
            <a:ext cx="5779140" cy="951933"/>
          </a:xfrm>
          <a:prstGeom prst="rect">
            <a:avLst/>
          </a:prstGeom>
          <a:noFill/>
          <a:ln>
            <a:noFill/>
          </a:ln>
        </p:spPr>
      </p:sp>
      <p:pic>
        <p:nvPicPr>
          <p:cNvPr id="21" name="Google Shape;21;p25"/>
          <p:cNvPicPr preferRelativeResize="0"/>
          <p:nvPr/>
        </p:nvPicPr>
        <p:blipFill rotWithShape="1">
          <a:blip r:embed="rId2">
            <a:alphaModFix/>
          </a:blip>
          <a:srcRect/>
          <a:stretch/>
        </p:blipFill>
        <p:spPr>
          <a:xfrm>
            <a:off x="222141" y="346364"/>
            <a:ext cx="5179454" cy="5179454"/>
          </a:xfrm>
          <a:prstGeom prst="rect">
            <a:avLst/>
          </a:prstGeom>
          <a:noFill/>
          <a:ln>
            <a:noFill/>
          </a:ln>
        </p:spPr>
      </p:pic>
      <p:pic>
        <p:nvPicPr>
          <p:cNvPr id="22" name="Google Shape;22;p25"/>
          <p:cNvPicPr preferRelativeResize="0"/>
          <p:nvPr/>
        </p:nvPicPr>
        <p:blipFill rotWithShape="1">
          <a:blip r:embed="rId3">
            <a:alphaModFix/>
          </a:blip>
          <a:srcRect/>
          <a:stretch/>
        </p:blipFill>
        <p:spPr>
          <a:xfrm>
            <a:off x="912084" y="5774123"/>
            <a:ext cx="711312" cy="474207"/>
          </a:xfrm>
          <a:prstGeom prst="rect">
            <a:avLst/>
          </a:prstGeom>
          <a:noFill/>
          <a:ln>
            <a:noFill/>
          </a:ln>
        </p:spPr>
      </p:pic>
      <p:sp>
        <p:nvSpPr>
          <p:cNvPr id="23" name="Google Shape;23;p25"/>
          <p:cNvSpPr txBox="1"/>
          <p:nvPr/>
        </p:nvSpPr>
        <p:spPr>
          <a:xfrm>
            <a:off x="1842950" y="5774123"/>
            <a:ext cx="2858814" cy="75405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7F7F7F"/>
              </a:buClr>
              <a:buSzPts val="800"/>
              <a:buFont typeface="Open Sans"/>
              <a:buNone/>
            </a:pPr>
            <a:r>
              <a:rPr lang="en-GB" sz="7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 The European Commission's support for the production of this material does not constitute an endorsement of the contents, which reflect the views only of the authors, and the Commission cannot be held responsible for any use which may be made of the information contained therein.</a:t>
            </a:r>
            <a:endParaRPr sz="1050" b="0" i="0" u="none" strike="noStrike" cap="none">
              <a:solidFill>
                <a:schemeClr val="dk1"/>
              </a:solidFill>
              <a:latin typeface="Open Sans"/>
              <a:ea typeface="Open Sans"/>
              <a:cs typeface="Open Sans"/>
              <a:sym typeface="Open San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73"/>
        <p:cNvGrpSpPr/>
        <p:nvPr/>
      </p:nvGrpSpPr>
      <p:grpSpPr>
        <a:xfrm>
          <a:off x="0" y="0"/>
          <a:ext cx="0" cy="0"/>
          <a:chOff x="0" y="0"/>
          <a:chExt cx="0" cy="0"/>
        </a:xfrm>
      </p:grpSpPr>
      <p:sp>
        <p:nvSpPr>
          <p:cNvPr id="74" name="Google Shape;74;p36"/>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6"/>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6"/>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77" name="Google Shape;77;p36"/>
          <p:cNvSpPr txBox="1">
            <a:spLocks noGrp="1"/>
          </p:cNvSpPr>
          <p:nvPr>
            <p:ph type="body" idx="1"/>
          </p:nvPr>
        </p:nvSpPr>
        <p:spPr>
          <a:xfrm>
            <a:off x="524935" y="1985964"/>
            <a:ext cx="5468500"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78" name="Google Shape;78;p36"/>
          <p:cNvSpPr txBox="1">
            <a:spLocks noGrp="1"/>
          </p:cNvSpPr>
          <p:nvPr>
            <p:ph type="body" idx="2"/>
          </p:nvPr>
        </p:nvSpPr>
        <p:spPr>
          <a:xfrm>
            <a:off x="6198566" y="1985967"/>
            <a:ext cx="5468500"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79" name="Google Shape;79;p36"/>
          <p:cNvSpPr txBox="1">
            <a:spLocks noGrp="1"/>
          </p:cNvSpPr>
          <p:nvPr>
            <p:ph type="body" idx="3"/>
          </p:nvPr>
        </p:nvSpPr>
        <p:spPr>
          <a:xfrm>
            <a:off x="6215501" y="4160208"/>
            <a:ext cx="5468500"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80"/>
        <p:cNvGrpSpPr/>
        <p:nvPr/>
      </p:nvGrpSpPr>
      <p:grpSpPr>
        <a:xfrm>
          <a:off x="0" y="0"/>
          <a:ext cx="0" cy="0"/>
          <a:chOff x="0" y="0"/>
          <a:chExt cx="0" cy="0"/>
        </a:xfrm>
      </p:grpSpPr>
      <p:sp>
        <p:nvSpPr>
          <p:cNvPr id="81" name="Google Shape;81;p37"/>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7"/>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7"/>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84" name="Google Shape;84;p37"/>
          <p:cNvSpPr txBox="1">
            <a:spLocks noGrp="1"/>
          </p:cNvSpPr>
          <p:nvPr>
            <p:ph type="body" idx="1"/>
          </p:nvPr>
        </p:nvSpPr>
        <p:spPr>
          <a:xfrm>
            <a:off x="524936" y="1985967"/>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85" name="Google Shape;85;p37"/>
          <p:cNvSpPr txBox="1">
            <a:spLocks noGrp="1"/>
          </p:cNvSpPr>
          <p:nvPr>
            <p:ph type="body" idx="2"/>
          </p:nvPr>
        </p:nvSpPr>
        <p:spPr>
          <a:xfrm>
            <a:off x="6184526" y="1985967"/>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86" name="Google Shape;86;p37"/>
          <p:cNvSpPr txBox="1">
            <a:spLocks noGrp="1"/>
          </p:cNvSpPr>
          <p:nvPr>
            <p:ph type="body" idx="3"/>
          </p:nvPr>
        </p:nvSpPr>
        <p:spPr>
          <a:xfrm>
            <a:off x="6201460" y="4160208"/>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87" name="Google Shape;87;p37"/>
          <p:cNvSpPr txBox="1">
            <a:spLocks noGrp="1"/>
          </p:cNvSpPr>
          <p:nvPr>
            <p:ph type="body" idx="4"/>
          </p:nvPr>
        </p:nvSpPr>
        <p:spPr>
          <a:xfrm>
            <a:off x="524936" y="4164972"/>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88"/>
        <p:cNvGrpSpPr/>
        <p:nvPr/>
      </p:nvGrpSpPr>
      <p:grpSpPr>
        <a:xfrm>
          <a:off x="0" y="0"/>
          <a:ext cx="0" cy="0"/>
          <a:chOff x="0" y="0"/>
          <a:chExt cx="0" cy="0"/>
        </a:xfrm>
      </p:grpSpPr>
      <p:sp>
        <p:nvSpPr>
          <p:cNvPr id="89" name="Google Shape;89;p38"/>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8"/>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38"/>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2"/>
        <p:cNvGrpSpPr/>
        <p:nvPr/>
      </p:nvGrpSpPr>
      <p:grpSpPr>
        <a:xfrm>
          <a:off x="0" y="0"/>
          <a:ext cx="0" cy="0"/>
          <a:chOff x="0" y="0"/>
          <a:chExt cx="0" cy="0"/>
        </a:xfrm>
      </p:grpSpPr>
      <p:sp>
        <p:nvSpPr>
          <p:cNvPr id="93" name="Google Shape;93;p39"/>
          <p:cNvSpPr/>
          <p:nvPr/>
        </p:nvSpPr>
        <p:spPr>
          <a:xfrm>
            <a:off x="254002" y="0"/>
            <a:ext cx="4724404" cy="68453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 name="Google Shape;94;p39"/>
          <p:cNvSpPr txBox="1">
            <a:spLocks noGrp="1"/>
          </p:cNvSpPr>
          <p:nvPr>
            <p:ph type="title"/>
          </p:nvPr>
        </p:nvSpPr>
        <p:spPr>
          <a:xfrm>
            <a:off x="507407" y="2571752"/>
            <a:ext cx="4340352" cy="1162051"/>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600"/>
              <a:buFont typeface="Open Sans"/>
              <a:buNone/>
              <a:defRPr sz="26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9"/>
          <p:cNvSpPr txBox="1">
            <a:spLocks noGrp="1"/>
          </p:cNvSpPr>
          <p:nvPr>
            <p:ph type="body" idx="1"/>
          </p:nvPr>
        </p:nvSpPr>
        <p:spPr>
          <a:xfrm>
            <a:off x="5145746" y="203203"/>
            <a:ext cx="6560117" cy="5948365"/>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96" name="Google Shape;96;p39"/>
          <p:cNvSpPr txBox="1">
            <a:spLocks noGrp="1"/>
          </p:cNvSpPr>
          <p:nvPr>
            <p:ph type="body" idx="2"/>
          </p:nvPr>
        </p:nvSpPr>
        <p:spPr>
          <a:xfrm>
            <a:off x="508124" y="3733804"/>
            <a:ext cx="4340352" cy="23923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solidFill>
                  <a:schemeClr val="lt1"/>
                </a:solidFill>
              </a:defRPr>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97" name="Google Shape;97;p39"/>
          <p:cNvSpPr txBox="1">
            <a:spLocks noGrp="1"/>
          </p:cNvSpPr>
          <p:nvPr>
            <p:ph type="ftr" idx="11"/>
          </p:nvPr>
        </p:nvSpPr>
        <p:spPr>
          <a:xfrm>
            <a:off x="5145746" y="6423589"/>
            <a:ext cx="4675591"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98"/>
        <p:cNvGrpSpPr/>
        <p:nvPr/>
      </p:nvGrpSpPr>
      <p:grpSpPr>
        <a:xfrm>
          <a:off x="0" y="0"/>
          <a:ext cx="0" cy="0"/>
          <a:chOff x="0" y="0"/>
          <a:chExt cx="0" cy="0"/>
        </a:xfrm>
      </p:grpSpPr>
      <p:sp>
        <p:nvSpPr>
          <p:cNvPr id="99" name="Google Shape;99;p40"/>
          <p:cNvSpPr>
            <a:spLocks noGrp="1"/>
          </p:cNvSpPr>
          <p:nvPr>
            <p:ph type="pic" idx="2"/>
          </p:nvPr>
        </p:nvSpPr>
        <p:spPr>
          <a:xfrm>
            <a:off x="254000" y="177800"/>
            <a:ext cx="4730752" cy="6489700"/>
          </a:xfrm>
          <a:prstGeom prst="rect">
            <a:avLst/>
          </a:prstGeom>
          <a:noFill/>
          <a:ln>
            <a:noFill/>
          </a:ln>
        </p:spPr>
      </p:sp>
      <p:sp>
        <p:nvSpPr>
          <p:cNvPr id="100" name="Google Shape;100;p40"/>
          <p:cNvSpPr txBox="1">
            <a:spLocks noGrp="1"/>
          </p:cNvSpPr>
          <p:nvPr>
            <p:ph type="title"/>
          </p:nvPr>
        </p:nvSpPr>
        <p:spPr>
          <a:xfrm>
            <a:off x="5145743" y="3124200"/>
            <a:ext cx="6614135" cy="8715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40"/>
          <p:cNvSpPr txBox="1">
            <a:spLocks noGrp="1"/>
          </p:cNvSpPr>
          <p:nvPr>
            <p:ph type="body" idx="1"/>
          </p:nvPr>
        </p:nvSpPr>
        <p:spPr>
          <a:xfrm>
            <a:off x="5145743" y="3995738"/>
            <a:ext cx="6614135" cy="21478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102" name="Google Shape;102;p40"/>
          <p:cNvSpPr txBox="1">
            <a:spLocks noGrp="1"/>
          </p:cNvSpPr>
          <p:nvPr>
            <p:ph type="ftr" idx="11"/>
          </p:nvPr>
        </p:nvSpPr>
        <p:spPr>
          <a:xfrm>
            <a:off x="5145745" y="6423589"/>
            <a:ext cx="402153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40"/>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cture above Caption" type="picTx">
  <p:cSld name="PICTURE_WITH_CAPTION_TEXT">
    <p:spTree>
      <p:nvGrpSpPr>
        <p:cNvPr id="1" name="Shape 104"/>
        <p:cNvGrpSpPr/>
        <p:nvPr/>
      </p:nvGrpSpPr>
      <p:grpSpPr>
        <a:xfrm>
          <a:off x="0" y="0"/>
          <a:ext cx="0" cy="0"/>
          <a:chOff x="0" y="0"/>
          <a:chExt cx="0" cy="0"/>
        </a:xfrm>
      </p:grpSpPr>
      <p:sp>
        <p:nvSpPr>
          <p:cNvPr id="105" name="Google Shape;105;p41"/>
          <p:cNvSpPr txBox="1">
            <a:spLocks noGrp="1"/>
          </p:cNvSpPr>
          <p:nvPr>
            <p:ph type="title"/>
          </p:nvPr>
        </p:nvSpPr>
        <p:spPr>
          <a:xfrm>
            <a:off x="524936" y="4424085"/>
            <a:ext cx="8405285" cy="833719"/>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41"/>
          <p:cNvSpPr>
            <a:spLocks noGrp="1"/>
          </p:cNvSpPr>
          <p:nvPr>
            <p:ph type="pic" idx="2"/>
          </p:nvPr>
        </p:nvSpPr>
        <p:spPr>
          <a:xfrm>
            <a:off x="524935" y="228600"/>
            <a:ext cx="8405287" cy="4187952"/>
          </a:xfrm>
          <a:prstGeom prst="rect">
            <a:avLst/>
          </a:prstGeom>
          <a:noFill/>
          <a:ln>
            <a:noFill/>
          </a:ln>
        </p:spPr>
      </p:sp>
      <p:sp>
        <p:nvSpPr>
          <p:cNvPr id="107" name="Google Shape;107;p41"/>
          <p:cNvSpPr txBox="1">
            <a:spLocks noGrp="1"/>
          </p:cNvSpPr>
          <p:nvPr>
            <p:ph type="body" idx="1"/>
          </p:nvPr>
        </p:nvSpPr>
        <p:spPr>
          <a:xfrm>
            <a:off x="524936" y="5257800"/>
            <a:ext cx="8405285" cy="88582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108" name="Google Shape;108;p41"/>
          <p:cNvSpPr txBox="1">
            <a:spLocks noGrp="1"/>
          </p:cNvSpPr>
          <p:nvPr>
            <p:ph type="ftr" idx="11"/>
          </p:nvPr>
        </p:nvSpPr>
        <p:spPr>
          <a:xfrm>
            <a:off x="524937" y="6423589"/>
            <a:ext cx="8405287"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41"/>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Pictures with Caption, Alt.">
  <p:cSld name="3 Pictures with Caption, Alt.">
    <p:spTree>
      <p:nvGrpSpPr>
        <p:cNvPr id="1" name="Shape 110"/>
        <p:cNvGrpSpPr/>
        <p:nvPr/>
      </p:nvGrpSpPr>
      <p:grpSpPr>
        <a:xfrm>
          <a:off x="0" y="0"/>
          <a:ext cx="0" cy="0"/>
          <a:chOff x="0" y="0"/>
          <a:chExt cx="0" cy="0"/>
        </a:xfrm>
      </p:grpSpPr>
      <p:sp>
        <p:nvSpPr>
          <p:cNvPr id="111" name="Google Shape;111;p42"/>
          <p:cNvSpPr txBox="1">
            <a:spLocks noGrp="1"/>
          </p:cNvSpPr>
          <p:nvPr>
            <p:ph type="title"/>
          </p:nvPr>
        </p:nvSpPr>
        <p:spPr>
          <a:xfrm>
            <a:off x="6045199" y="3124200"/>
            <a:ext cx="5668380" cy="8715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42"/>
          <p:cNvSpPr>
            <a:spLocks noGrp="1"/>
          </p:cNvSpPr>
          <p:nvPr>
            <p:ph type="pic" idx="2"/>
          </p:nvPr>
        </p:nvSpPr>
        <p:spPr>
          <a:xfrm>
            <a:off x="268941" y="2365248"/>
            <a:ext cx="5602696" cy="4314952"/>
          </a:xfrm>
          <a:prstGeom prst="rect">
            <a:avLst/>
          </a:prstGeom>
          <a:noFill/>
          <a:ln>
            <a:noFill/>
          </a:ln>
        </p:spPr>
      </p:sp>
      <p:sp>
        <p:nvSpPr>
          <p:cNvPr id="113" name="Google Shape;113;p42"/>
          <p:cNvSpPr txBox="1">
            <a:spLocks noGrp="1"/>
          </p:cNvSpPr>
          <p:nvPr>
            <p:ph type="body" idx="1"/>
          </p:nvPr>
        </p:nvSpPr>
        <p:spPr>
          <a:xfrm>
            <a:off x="6045199" y="3995738"/>
            <a:ext cx="5668380" cy="21478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114" name="Google Shape;114;p42"/>
          <p:cNvSpPr txBox="1">
            <a:spLocks noGrp="1"/>
          </p:cNvSpPr>
          <p:nvPr>
            <p:ph type="ftr" idx="11"/>
          </p:nvPr>
        </p:nvSpPr>
        <p:spPr>
          <a:xfrm>
            <a:off x="6045201" y="6423589"/>
            <a:ext cx="3122083"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42"/>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116" name="Google Shape;116;p42"/>
          <p:cNvSpPr>
            <a:spLocks noGrp="1"/>
          </p:cNvSpPr>
          <p:nvPr>
            <p:ph type="pic" idx="3"/>
          </p:nvPr>
        </p:nvSpPr>
        <p:spPr>
          <a:xfrm>
            <a:off x="268940" y="228600"/>
            <a:ext cx="2743200" cy="2039112"/>
          </a:xfrm>
          <a:prstGeom prst="rect">
            <a:avLst/>
          </a:prstGeom>
          <a:noFill/>
          <a:ln>
            <a:noFill/>
          </a:ln>
        </p:spPr>
      </p:sp>
      <p:sp>
        <p:nvSpPr>
          <p:cNvPr id="117" name="Google Shape;117;p42"/>
          <p:cNvSpPr>
            <a:spLocks noGrp="1"/>
          </p:cNvSpPr>
          <p:nvPr>
            <p:ph type="pic" idx="4"/>
          </p:nvPr>
        </p:nvSpPr>
        <p:spPr>
          <a:xfrm>
            <a:off x="3128437" y="228600"/>
            <a:ext cx="2743200" cy="2039112"/>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18"/>
        <p:cNvGrpSpPr/>
        <p:nvPr/>
      </p:nvGrpSpPr>
      <p:grpSpPr>
        <a:xfrm>
          <a:off x="0" y="0"/>
          <a:ext cx="0" cy="0"/>
          <a:chOff x="0" y="0"/>
          <a:chExt cx="0" cy="0"/>
        </a:xfrm>
      </p:grpSpPr>
      <p:sp>
        <p:nvSpPr>
          <p:cNvPr id="119" name="Google Shape;119;p43"/>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43"/>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121" name="Google Shape;121;p43"/>
          <p:cNvSpPr txBox="1"/>
          <p:nvPr/>
        </p:nvSpPr>
        <p:spPr>
          <a:xfrm>
            <a:off x="486271" y="684960"/>
            <a:ext cx="6211504"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800"/>
              <a:buFont typeface="Open Sans"/>
              <a:buNone/>
            </a:pPr>
            <a:r>
              <a:rPr lang="en-GB" sz="1800" b="1" i="0" u="none" strike="noStrike" cap="none">
                <a:solidFill>
                  <a:srgbClr val="7F7F7F"/>
                </a:solidFill>
                <a:latin typeface="Open Sans"/>
                <a:ea typeface="Open Sans"/>
                <a:cs typeface="Open Sans"/>
                <a:sym typeface="Open Sans"/>
              </a:rPr>
              <a:t>Project Partners</a:t>
            </a:r>
            <a:endParaRPr sz="1400" b="0" i="0" u="none" strike="noStrike" cap="none">
              <a:solidFill>
                <a:srgbClr val="000000"/>
              </a:solidFill>
              <a:latin typeface="Arial"/>
              <a:ea typeface="Arial"/>
              <a:cs typeface="Arial"/>
              <a:sym typeface="Arial"/>
            </a:endParaRPr>
          </a:p>
        </p:txBody>
      </p:sp>
      <p:grpSp>
        <p:nvGrpSpPr>
          <p:cNvPr id="122" name="Google Shape;122;p43"/>
          <p:cNvGrpSpPr/>
          <p:nvPr/>
        </p:nvGrpSpPr>
        <p:grpSpPr>
          <a:xfrm>
            <a:off x="430525" y="5422420"/>
            <a:ext cx="5472564" cy="563248"/>
            <a:chOff x="1578208" y="5232211"/>
            <a:chExt cx="5472564" cy="563248"/>
          </a:xfrm>
        </p:grpSpPr>
        <p:pic>
          <p:nvPicPr>
            <p:cNvPr id="123" name="Google Shape;123;p43"/>
            <p:cNvPicPr preferRelativeResize="0"/>
            <p:nvPr/>
          </p:nvPicPr>
          <p:blipFill rotWithShape="1">
            <a:blip r:embed="rId2">
              <a:alphaModFix/>
            </a:blip>
            <a:srcRect/>
            <a:stretch/>
          </p:blipFill>
          <p:spPr>
            <a:xfrm>
              <a:off x="1578208" y="5270281"/>
              <a:ext cx="787769" cy="525178"/>
            </a:xfrm>
            <a:prstGeom prst="rect">
              <a:avLst/>
            </a:prstGeom>
            <a:noFill/>
            <a:ln>
              <a:noFill/>
            </a:ln>
          </p:spPr>
        </p:pic>
        <p:sp>
          <p:nvSpPr>
            <p:cNvPr id="124" name="Google Shape;124;p43"/>
            <p:cNvSpPr txBox="1"/>
            <p:nvPr/>
          </p:nvSpPr>
          <p:spPr>
            <a:xfrm>
              <a:off x="2381031" y="5232211"/>
              <a:ext cx="466974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000"/>
                <a:buFont typeface="Open Sans"/>
                <a:buNone/>
              </a:pPr>
              <a:r>
                <a:rPr lang="en-GB" sz="10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200" b="0" i="0" u="none" strike="noStrike" cap="none">
                <a:solidFill>
                  <a:schemeClr val="dk1"/>
                </a:solidFill>
                <a:latin typeface="Open Sans"/>
                <a:ea typeface="Open Sans"/>
                <a:cs typeface="Open Sans"/>
                <a:sym typeface="Open Sans"/>
              </a:endParaRPr>
            </a:p>
          </p:txBody>
        </p:sp>
      </p:grpSp>
      <p:grpSp>
        <p:nvGrpSpPr>
          <p:cNvPr id="125" name="Google Shape;125;p43"/>
          <p:cNvGrpSpPr/>
          <p:nvPr/>
        </p:nvGrpSpPr>
        <p:grpSpPr>
          <a:xfrm>
            <a:off x="367980" y="1548351"/>
            <a:ext cx="10925431" cy="3508347"/>
            <a:chOff x="367981" y="2838481"/>
            <a:chExt cx="8260946" cy="2652734"/>
          </a:xfrm>
        </p:grpSpPr>
        <p:cxnSp>
          <p:nvCxnSpPr>
            <p:cNvPr id="126" name="Google Shape;126;p43"/>
            <p:cNvCxnSpPr/>
            <p:nvPr/>
          </p:nvCxnSpPr>
          <p:spPr>
            <a:xfrm>
              <a:off x="462295" y="5491215"/>
              <a:ext cx="8166632" cy="0"/>
            </a:xfrm>
            <a:prstGeom prst="straightConnector1">
              <a:avLst/>
            </a:prstGeom>
            <a:noFill/>
            <a:ln w="12700" cap="flat" cmpd="sng">
              <a:solidFill>
                <a:srgbClr val="7F7F7F"/>
              </a:solidFill>
              <a:prstDash val="solid"/>
              <a:round/>
              <a:headEnd type="none" w="sm" len="sm"/>
              <a:tailEnd type="none" w="sm" len="sm"/>
            </a:ln>
          </p:spPr>
        </p:cxnSp>
        <p:pic>
          <p:nvPicPr>
            <p:cNvPr id="127" name="Google Shape;127;p43"/>
            <p:cNvPicPr preferRelativeResize="0"/>
            <p:nvPr/>
          </p:nvPicPr>
          <p:blipFill rotWithShape="1">
            <a:blip r:embed="rId3">
              <a:alphaModFix/>
            </a:blip>
            <a:srcRect/>
            <a:stretch/>
          </p:blipFill>
          <p:spPr>
            <a:xfrm>
              <a:off x="430525" y="2838481"/>
              <a:ext cx="1590724" cy="628669"/>
            </a:xfrm>
            <a:prstGeom prst="rect">
              <a:avLst/>
            </a:prstGeom>
            <a:noFill/>
            <a:ln>
              <a:noFill/>
            </a:ln>
          </p:spPr>
        </p:pic>
        <p:pic>
          <p:nvPicPr>
            <p:cNvPr id="128" name="Google Shape;128;p43"/>
            <p:cNvPicPr preferRelativeResize="0"/>
            <p:nvPr/>
          </p:nvPicPr>
          <p:blipFill rotWithShape="1">
            <a:blip r:embed="rId4">
              <a:alphaModFix/>
            </a:blip>
            <a:srcRect/>
            <a:stretch/>
          </p:blipFill>
          <p:spPr>
            <a:xfrm>
              <a:off x="2796804" y="2871864"/>
              <a:ext cx="1433484" cy="566527"/>
            </a:xfrm>
            <a:prstGeom prst="rect">
              <a:avLst/>
            </a:prstGeom>
            <a:noFill/>
            <a:ln>
              <a:noFill/>
            </a:ln>
          </p:spPr>
        </p:pic>
        <p:pic>
          <p:nvPicPr>
            <p:cNvPr id="129" name="Google Shape;129;p43"/>
            <p:cNvPicPr preferRelativeResize="0"/>
            <p:nvPr/>
          </p:nvPicPr>
          <p:blipFill rotWithShape="1">
            <a:blip r:embed="rId5">
              <a:alphaModFix/>
            </a:blip>
            <a:srcRect/>
            <a:stretch/>
          </p:blipFill>
          <p:spPr>
            <a:xfrm>
              <a:off x="5013470" y="2871864"/>
              <a:ext cx="1363378" cy="538819"/>
            </a:xfrm>
            <a:prstGeom prst="rect">
              <a:avLst/>
            </a:prstGeom>
            <a:noFill/>
            <a:ln>
              <a:noFill/>
            </a:ln>
          </p:spPr>
        </p:pic>
        <p:pic>
          <p:nvPicPr>
            <p:cNvPr id="130" name="Google Shape;130;p43"/>
            <p:cNvPicPr preferRelativeResize="0"/>
            <p:nvPr/>
          </p:nvPicPr>
          <p:blipFill rotWithShape="1">
            <a:blip r:embed="rId6">
              <a:alphaModFix/>
            </a:blip>
            <a:srcRect/>
            <a:stretch/>
          </p:blipFill>
          <p:spPr>
            <a:xfrm>
              <a:off x="7160030" y="2871792"/>
              <a:ext cx="1363559" cy="538891"/>
            </a:xfrm>
            <a:prstGeom prst="rect">
              <a:avLst/>
            </a:prstGeom>
            <a:noFill/>
            <a:ln>
              <a:noFill/>
            </a:ln>
          </p:spPr>
        </p:pic>
        <p:pic>
          <p:nvPicPr>
            <p:cNvPr id="131" name="Google Shape;131;p43"/>
            <p:cNvPicPr preferRelativeResize="0"/>
            <p:nvPr/>
          </p:nvPicPr>
          <p:blipFill rotWithShape="1">
            <a:blip r:embed="rId7">
              <a:alphaModFix/>
            </a:blip>
            <a:srcRect/>
            <a:stretch/>
          </p:blipFill>
          <p:spPr>
            <a:xfrm>
              <a:off x="367981" y="3704672"/>
              <a:ext cx="1409105" cy="556893"/>
            </a:xfrm>
            <a:prstGeom prst="rect">
              <a:avLst/>
            </a:prstGeom>
            <a:noFill/>
            <a:ln>
              <a:noFill/>
            </a:ln>
          </p:spPr>
        </p:pic>
        <p:pic>
          <p:nvPicPr>
            <p:cNvPr id="132" name="Google Shape;132;p43"/>
            <p:cNvPicPr preferRelativeResize="0"/>
            <p:nvPr/>
          </p:nvPicPr>
          <p:blipFill rotWithShape="1">
            <a:blip r:embed="rId8">
              <a:alphaModFix/>
            </a:blip>
            <a:srcRect/>
            <a:stretch/>
          </p:blipFill>
          <p:spPr>
            <a:xfrm>
              <a:off x="2555153" y="3629957"/>
              <a:ext cx="1715929" cy="678151"/>
            </a:xfrm>
            <a:prstGeom prst="rect">
              <a:avLst/>
            </a:prstGeom>
            <a:noFill/>
            <a:ln>
              <a:noFill/>
            </a:ln>
          </p:spPr>
        </p:pic>
        <p:pic>
          <p:nvPicPr>
            <p:cNvPr id="133" name="Google Shape;133;p43"/>
            <p:cNvPicPr preferRelativeResize="0"/>
            <p:nvPr/>
          </p:nvPicPr>
          <p:blipFill rotWithShape="1">
            <a:blip r:embed="rId9">
              <a:alphaModFix/>
            </a:blip>
            <a:srcRect/>
            <a:stretch/>
          </p:blipFill>
          <p:spPr>
            <a:xfrm>
              <a:off x="4935846" y="3667360"/>
              <a:ext cx="1470409" cy="582281"/>
            </a:xfrm>
            <a:prstGeom prst="rect">
              <a:avLst/>
            </a:prstGeom>
            <a:noFill/>
            <a:ln>
              <a:noFill/>
            </a:ln>
          </p:spPr>
        </p:pic>
        <p:pic>
          <p:nvPicPr>
            <p:cNvPr id="134" name="Google Shape;134;p43"/>
            <p:cNvPicPr preferRelativeResize="0"/>
            <p:nvPr/>
          </p:nvPicPr>
          <p:blipFill rotWithShape="1">
            <a:blip r:embed="rId10">
              <a:alphaModFix/>
            </a:blip>
            <a:srcRect/>
            <a:stretch/>
          </p:blipFill>
          <p:spPr>
            <a:xfrm>
              <a:off x="7117381" y="3681222"/>
              <a:ext cx="1511546" cy="598571"/>
            </a:xfrm>
            <a:prstGeom prst="rect">
              <a:avLst/>
            </a:prstGeom>
            <a:noFill/>
            <a:ln>
              <a:noFill/>
            </a:ln>
          </p:spPr>
        </p:pic>
        <p:pic>
          <p:nvPicPr>
            <p:cNvPr id="135" name="Google Shape;135;p43"/>
            <p:cNvPicPr preferRelativeResize="0"/>
            <p:nvPr/>
          </p:nvPicPr>
          <p:blipFill rotWithShape="1">
            <a:blip r:embed="rId11">
              <a:alphaModFix/>
            </a:blip>
            <a:srcRect/>
            <a:stretch/>
          </p:blipFill>
          <p:spPr>
            <a:xfrm>
              <a:off x="1513365" y="4494254"/>
              <a:ext cx="1638327" cy="648778"/>
            </a:xfrm>
            <a:prstGeom prst="rect">
              <a:avLst/>
            </a:prstGeom>
            <a:noFill/>
            <a:ln>
              <a:noFill/>
            </a:ln>
          </p:spPr>
        </p:pic>
        <p:pic>
          <p:nvPicPr>
            <p:cNvPr id="136" name="Google Shape;136;p43"/>
            <p:cNvPicPr preferRelativeResize="0"/>
            <p:nvPr/>
          </p:nvPicPr>
          <p:blipFill rotWithShape="1">
            <a:blip r:embed="rId12">
              <a:alphaModFix/>
            </a:blip>
            <a:srcRect/>
            <a:stretch/>
          </p:blipFill>
          <p:spPr>
            <a:xfrm>
              <a:off x="3734151" y="4508018"/>
              <a:ext cx="1593292" cy="630943"/>
            </a:xfrm>
            <a:prstGeom prst="rect">
              <a:avLst/>
            </a:prstGeom>
            <a:noFill/>
            <a:ln>
              <a:noFill/>
            </a:ln>
          </p:spPr>
        </p:pic>
        <p:pic>
          <p:nvPicPr>
            <p:cNvPr id="137" name="Google Shape;137;p43"/>
            <p:cNvPicPr preferRelativeResize="0"/>
            <p:nvPr/>
          </p:nvPicPr>
          <p:blipFill rotWithShape="1">
            <a:blip r:embed="rId13">
              <a:alphaModFix/>
            </a:blip>
            <a:srcRect/>
            <a:stretch/>
          </p:blipFill>
          <p:spPr>
            <a:xfrm>
              <a:off x="5939530" y="4468427"/>
              <a:ext cx="1693270" cy="670534"/>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138"/>
        <p:cNvGrpSpPr/>
        <p:nvPr/>
      </p:nvGrpSpPr>
      <p:grpSpPr>
        <a:xfrm>
          <a:off x="0" y="0"/>
          <a:ext cx="0" cy="0"/>
          <a:chOff x="0" y="0"/>
          <a:chExt cx="0" cy="0"/>
        </a:xfrm>
      </p:grpSpPr>
      <p:sp>
        <p:nvSpPr>
          <p:cNvPr id="139" name="Google Shape;139;p44"/>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44"/>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141" name="Google Shape;141;p44"/>
          <p:cNvSpPr txBox="1"/>
          <p:nvPr/>
        </p:nvSpPr>
        <p:spPr>
          <a:xfrm>
            <a:off x="524937" y="403110"/>
            <a:ext cx="8726905"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GB" sz="4400" b="0" i="0" u="none" strike="noStrike" cap="none">
                <a:solidFill>
                  <a:srgbClr val="7F7F7F"/>
                </a:solidFill>
                <a:latin typeface="Open Sans"/>
                <a:ea typeface="Open Sans"/>
                <a:cs typeface="Open Sans"/>
                <a:sym typeface="Open Sans"/>
              </a:rPr>
              <a:t>Thanks for your attention</a:t>
            </a:r>
            <a:endParaRPr sz="1400" b="0" i="0" u="none" strike="noStrike" cap="none">
              <a:solidFill>
                <a:srgbClr val="000000"/>
              </a:solidFill>
              <a:latin typeface="Arial"/>
              <a:ea typeface="Arial"/>
              <a:cs typeface="Arial"/>
              <a:sym typeface="Arial"/>
            </a:endParaRPr>
          </a:p>
        </p:txBody>
      </p:sp>
      <p:sp>
        <p:nvSpPr>
          <p:cNvPr id="142" name="Google Shape;142;p44"/>
          <p:cNvSpPr txBox="1"/>
          <p:nvPr/>
        </p:nvSpPr>
        <p:spPr>
          <a:xfrm>
            <a:off x="575932" y="1288414"/>
            <a:ext cx="6211504"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800"/>
              <a:buFont typeface="Open Sans"/>
              <a:buNone/>
            </a:pPr>
            <a:r>
              <a:rPr lang="en-GB" sz="1800" b="1" i="0" u="none" strike="noStrike" cap="none">
                <a:solidFill>
                  <a:srgbClr val="7F7F7F"/>
                </a:solidFill>
                <a:latin typeface="Open Sans"/>
                <a:ea typeface="Open Sans"/>
                <a:cs typeface="Open Sans"/>
                <a:sym typeface="Open Sans"/>
              </a:rPr>
              <a:t>Project Partners</a:t>
            </a:r>
            <a:endParaRPr sz="1400" b="0" i="0" u="none" strike="noStrike" cap="none">
              <a:solidFill>
                <a:srgbClr val="000000"/>
              </a:solidFill>
              <a:latin typeface="Arial"/>
              <a:ea typeface="Arial"/>
              <a:cs typeface="Arial"/>
              <a:sym typeface="Arial"/>
            </a:endParaRPr>
          </a:p>
        </p:txBody>
      </p:sp>
      <p:cxnSp>
        <p:nvCxnSpPr>
          <p:cNvPr id="143" name="Google Shape;143;p44"/>
          <p:cNvCxnSpPr/>
          <p:nvPr/>
        </p:nvCxnSpPr>
        <p:spPr>
          <a:xfrm>
            <a:off x="492714" y="5056698"/>
            <a:ext cx="10800697" cy="0"/>
          </a:xfrm>
          <a:prstGeom prst="straightConnector1">
            <a:avLst/>
          </a:prstGeom>
          <a:noFill/>
          <a:ln w="12700" cap="flat" cmpd="sng">
            <a:solidFill>
              <a:srgbClr val="7F7F7F"/>
            </a:solidFill>
            <a:prstDash val="solid"/>
            <a:round/>
            <a:headEnd type="none" w="sm" len="sm"/>
            <a:tailEnd type="none" w="sm" len="sm"/>
          </a:ln>
        </p:spPr>
      </p:cxnSp>
      <p:grpSp>
        <p:nvGrpSpPr>
          <p:cNvPr id="144" name="Google Shape;144;p44"/>
          <p:cNvGrpSpPr/>
          <p:nvPr/>
        </p:nvGrpSpPr>
        <p:grpSpPr>
          <a:xfrm>
            <a:off x="367981" y="1773610"/>
            <a:ext cx="11054447" cy="2822602"/>
            <a:chOff x="367980" y="1548351"/>
            <a:chExt cx="11936652" cy="3047861"/>
          </a:xfrm>
        </p:grpSpPr>
        <p:pic>
          <p:nvPicPr>
            <p:cNvPr id="145" name="Google Shape;145;p44"/>
            <p:cNvPicPr preferRelativeResize="0"/>
            <p:nvPr/>
          </p:nvPicPr>
          <p:blipFill rotWithShape="1">
            <a:blip r:embed="rId2">
              <a:alphaModFix/>
            </a:blip>
            <a:srcRect/>
            <a:stretch/>
          </p:blipFill>
          <p:spPr>
            <a:xfrm>
              <a:off x="450697" y="1548351"/>
              <a:ext cx="2103796" cy="831440"/>
            </a:xfrm>
            <a:prstGeom prst="rect">
              <a:avLst/>
            </a:prstGeom>
            <a:noFill/>
            <a:ln>
              <a:noFill/>
            </a:ln>
          </p:spPr>
        </p:pic>
        <p:pic>
          <p:nvPicPr>
            <p:cNvPr id="146" name="Google Shape;146;p44"/>
            <p:cNvPicPr preferRelativeResize="0"/>
            <p:nvPr/>
          </p:nvPicPr>
          <p:blipFill rotWithShape="1">
            <a:blip r:embed="rId3">
              <a:alphaModFix/>
            </a:blip>
            <a:srcRect/>
            <a:stretch/>
          </p:blipFill>
          <p:spPr>
            <a:xfrm>
              <a:off x="3943784" y="1592501"/>
              <a:ext cx="1895840" cy="749255"/>
            </a:xfrm>
            <a:prstGeom prst="rect">
              <a:avLst/>
            </a:prstGeom>
            <a:noFill/>
            <a:ln>
              <a:noFill/>
            </a:ln>
          </p:spPr>
        </p:pic>
        <p:pic>
          <p:nvPicPr>
            <p:cNvPr id="147" name="Google Shape;147;p44"/>
            <p:cNvPicPr preferRelativeResize="0"/>
            <p:nvPr/>
          </p:nvPicPr>
          <p:blipFill rotWithShape="1">
            <a:blip r:embed="rId4">
              <a:alphaModFix/>
            </a:blip>
            <a:srcRect/>
            <a:stretch/>
          </p:blipFill>
          <p:spPr>
            <a:xfrm>
              <a:off x="7277536" y="1592501"/>
              <a:ext cx="1803122" cy="712610"/>
            </a:xfrm>
            <a:prstGeom prst="rect">
              <a:avLst/>
            </a:prstGeom>
            <a:noFill/>
            <a:ln>
              <a:noFill/>
            </a:ln>
          </p:spPr>
        </p:pic>
        <p:pic>
          <p:nvPicPr>
            <p:cNvPr id="148" name="Google Shape;148;p44"/>
            <p:cNvPicPr preferRelativeResize="0"/>
            <p:nvPr/>
          </p:nvPicPr>
          <p:blipFill rotWithShape="1">
            <a:blip r:embed="rId5">
              <a:alphaModFix/>
            </a:blip>
            <a:srcRect/>
            <a:stretch/>
          </p:blipFill>
          <p:spPr>
            <a:xfrm>
              <a:off x="10361957" y="1592406"/>
              <a:ext cx="1803361" cy="712705"/>
            </a:xfrm>
            <a:prstGeom prst="rect">
              <a:avLst/>
            </a:prstGeom>
            <a:noFill/>
            <a:ln>
              <a:noFill/>
            </a:ln>
          </p:spPr>
        </p:pic>
        <p:pic>
          <p:nvPicPr>
            <p:cNvPr id="149" name="Google Shape;149;p44"/>
            <p:cNvPicPr preferRelativeResize="0"/>
            <p:nvPr/>
          </p:nvPicPr>
          <p:blipFill rotWithShape="1">
            <a:blip r:embed="rId6">
              <a:alphaModFix/>
            </a:blip>
            <a:srcRect/>
            <a:stretch/>
          </p:blipFill>
          <p:spPr>
            <a:xfrm>
              <a:off x="367980" y="2693923"/>
              <a:ext cx="1863598" cy="736513"/>
            </a:xfrm>
            <a:prstGeom prst="rect">
              <a:avLst/>
            </a:prstGeom>
            <a:noFill/>
            <a:ln>
              <a:noFill/>
            </a:ln>
          </p:spPr>
        </p:pic>
        <p:pic>
          <p:nvPicPr>
            <p:cNvPr id="150" name="Google Shape;150;p44"/>
            <p:cNvPicPr preferRelativeResize="0"/>
            <p:nvPr/>
          </p:nvPicPr>
          <p:blipFill rotWithShape="1">
            <a:blip r:embed="rId7">
              <a:alphaModFix/>
            </a:blip>
            <a:srcRect/>
            <a:stretch/>
          </p:blipFill>
          <p:spPr>
            <a:xfrm>
              <a:off x="3624191" y="2595110"/>
              <a:ext cx="2269385" cy="896882"/>
            </a:xfrm>
            <a:prstGeom prst="rect">
              <a:avLst/>
            </a:prstGeom>
            <a:noFill/>
            <a:ln>
              <a:noFill/>
            </a:ln>
          </p:spPr>
        </p:pic>
        <p:pic>
          <p:nvPicPr>
            <p:cNvPr id="151" name="Google Shape;151;p44"/>
            <p:cNvPicPr preferRelativeResize="0"/>
            <p:nvPr/>
          </p:nvPicPr>
          <p:blipFill rotWithShape="1">
            <a:blip r:embed="rId8">
              <a:alphaModFix/>
            </a:blip>
            <a:srcRect/>
            <a:stretch/>
          </p:blipFill>
          <p:spPr>
            <a:xfrm>
              <a:off x="7174875" y="2644577"/>
              <a:ext cx="1944675" cy="770089"/>
            </a:xfrm>
            <a:prstGeom prst="rect">
              <a:avLst/>
            </a:prstGeom>
            <a:noFill/>
            <a:ln>
              <a:noFill/>
            </a:ln>
          </p:spPr>
        </p:pic>
        <p:pic>
          <p:nvPicPr>
            <p:cNvPr id="152" name="Google Shape;152;p44"/>
            <p:cNvPicPr preferRelativeResize="0"/>
            <p:nvPr/>
          </p:nvPicPr>
          <p:blipFill rotWithShape="1">
            <a:blip r:embed="rId9">
              <a:alphaModFix/>
            </a:blip>
            <a:srcRect/>
            <a:stretch/>
          </p:blipFill>
          <p:spPr>
            <a:xfrm>
              <a:off x="10305552" y="2662910"/>
              <a:ext cx="1999080" cy="791635"/>
            </a:xfrm>
            <a:prstGeom prst="rect">
              <a:avLst/>
            </a:prstGeom>
            <a:noFill/>
            <a:ln>
              <a:noFill/>
            </a:ln>
          </p:spPr>
        </p:pic>
        <p:pic>
          <p:nvPicPr>
            <p:cNvPr id="153" name="Google Shape;153;p44"/>
            <p:cNvPicPr preferRelativeResize="0"/>
            <p:nvPr/>
          </p:nvPicPr>
          <p:blipFill rotWithShape="1">
            <a:blip r:embed="rId10">
              <a:alphaModFix/>
            </a:blip>
            <a:srcRect/>
            <a:stretch/>
          </p:blipFill>
          <p:spPr>
            <a:xfrm>
              <a:off x="2021375" y="3738177"/>
              <a:ext cx="2166753" cy="858035"/>
            </a:xfrm>
            <a:prstGeom prst="rect">
              <a:avLst/>
            </a:prstGeom>
            <a:noFill/>
            <a:ln>
              <a:noFill/>
            </a:ln>
          </p:spPr>
        </p:pic>
        <p:pic>
          <p:nvPicPr>
            <p:cNvPr id="154" name="Google Shape;154;p44"/>
            <p:cNvPicPr preferRelativeResize="0"/>
            <p:nvPr/>
          </p:nvPicPr>
          <p:blipFill rotWithShape="1">
            <a:blip r:embed="rId11">
              <a:alphaModFix/>
            </a:blip>
            <a:srcRect/>
            <a:stretch/>
          </p:blipFill>
          <p:spPr>
            <a:xfrm>
              <a:off x="5383697" y="3756381"/>
              <a:ext cx="2107192" cy="834447"/>
            </a:xfrm>
            <a:prstGeom prst="rect">
              <a:avLst/>
            </a:prstGeom>
            <a:noFill/>
            <a:ln>
              <a:noFill/>
            </a:ln>
          </p:spPr>
        </p:pic>
        <p:pic>
          <p:nvPicPr>
            <p:cNvPr id="155" name="Google Shape;155;p44"/>
            <p:cNvPicPr preferRelativeResize="0"/>
            <p:nvPr/>
          </p:nvPicPr>
          <p:blipFill rotWithShape="1">
            <a:blip r:embed="rId12">
              <a:alphaModFix/>
            </a:blip>
            <a:srcRect/>
            <a:stretch/>
          </p:blipFill>
          <p:spPr>
            <a:xfrm>
              <a:off x="8749807" y="3704020"/>
              <a:ext cx="2239417" cy="886807"/>
            </a:xfrm>
            <a:prstGeom prst="rect">
              <a:avLst/>
            </a:prstGeom>
            <a:noFill/>
            <a:ln>
              <a:noFill/>
            </a:ln>
          </p:spPr>
        </p:pic>
      </p:grpSp>
      <p:grpSp>
        <p:nvGrpSpPr>
          <p:cNvPr id="156" name="Google Shape;156;p44"/>
          <p:cNvGrpSpPr/>
          <p:nvPr/>
        </p:nvGrpSpPr>
        <p:grpSpPr>
          <a:xfrm>
            <a:off x="516164" y="5422420"/>
            <a:ext cx="5472564" cy="563248"/>
            <a:chOff x="1578208" y="5232211"/>
            <a:chExt cx="5472564" cy="563248"/>
          </a:xfrm>
        </p:grpSpPr>
        <p:pic>
          <p:nvPicPr>
            <p:cNvPr id="157" name="Google Shape;157;p44"/>
            <p:cNvPicPr preferRelativeResize="0"/>
            <p:nvPr/>
          </p:nvPicPr>
          <p:blipFill rotWithShape="1">
            <a:blip r:embed="rId13">
              <a:alphaModFix/>
            </a:blip>
            <a:srcRect/>
            <a:stretch/>
          </p:blipFill>
          <p:spPr>
            <a:xfrm>
              <a:off x="1578208" y="5270281"/>
              <a:ext cx="787769" cy="525178"/>
            </a:xfrm>
            <a:prstGeom prst="rect">
              <a:avLst/>
            </a:prstGeom>
            <a:noFill/>
            <a:ln>
              <a:noFill/>
            </a:ln>
          </p:spPr>
        </p:pic>
        <p:sp>
          <p:nvSpPr>
            <p:cNvPr id="158" name="Google Shape;158;p44"/>
            <p:cNvSpPr txBox="1"/>
            <p:nvPr/>
          </p:nvSpPr>
          <p:spPr>
            <a:xfrm>
              <a:off x="2381031" y="5232211"/>
              <a:ext cx="466974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000"/>
                <a:buFont typeface="Open Sans"/>
                <a:buNone/>
              </a:pPr>
              <a:r>
                <a:rPr lang="en-GB" sz="10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200" b="0" i="0" u="none" strike="noStrike" cap="none">
                <a:solidFill>
                  <a:schemeClr val="dk1"/>
                </a:solidFill>
                <a:latin typeface="Open Sans"/>
                <a:ea typeface="Open Sans"/>
                <a:cs typeface="Open Sans"/>
                <a:sym typeface="Open Sans"/>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165"/>
        <p:cNvGrpSpPr/>
        <p:nvPr/>
      </p:nvGrpSpPr>
      <p:grpSpPr>
        <a:xfrm>
          <a:off x="0" y="0"/>
          <a:ext cx="0" cy="0"/>
          <a:chOff x="0" y="0"/>
          <a:chExt cx="0" cy="0"/>
        </a:xfrm>
      </p:grpSpPr>
      <p:sp>
        <p:nvSpPr>
          <p:cNvPr id="166" name="Google Shape;166;p30"/>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0"/>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168" name="Google Shape;168;p30"/>
          <p:cNvSpPr txBox="1"/>
          <p:nvPr/>
        </p:nvSpPr>
        <p:spPr>
          <a:xfrm>
            <a:off x="524937" y="596157"/>
            <a:ext cx="872690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rgbClr val="7F7F7F"/>
                </a:solidFill>
                <a:latin typeface="Open Sans"/>
                <a:ea typeface="Open Sans"/>
                <a:cs typeface="Open Sans"/>
                <a:sym typeface="Open Sans"/>
              </a:rPr>
              <a:t>Thanks for your attention</a:t>
            </a:r>
            <a:endParaRPr sz="1400" b="0" i="0" u="none" strike="noStrike" cap="none">
              <a:solidFill>
                <a:srgbClr val="000000"/>
              </a:solidFill>
              <a:latin typeface="Arial"/>
              <a:ea typeface="Arial"/>
              <a:cs typeface="Arial"/>
              <a:sym typeface="Arial"/>
            </a:endParaRPr>
          </a:p>
        </p:txBody>
      </p:sp>
      <p:sp>
        <p:nvSpPr>
          <p:cNvPr id="169" name="Google Shape;169;p30"/>
          <p:cNvSpPr txBox="1"/>
          <p:nvPr/>
        </p:nvSpPr>
        <p:spPr>
          <a:xfrm>
            <a:off x="479947" y="2531759"/>
            <a:ext cx="621150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600"/>
              <a:buFont typeface="Open Sans"/>
              <a:buNone/>
            </a:pPr>
            <a:r>
              <a:rPr lang="en-GB" sz="1600" b="0" i="0" u="none" strike="noStrike" cap="none">
                <a:solidFill>
                  <a:srgbClr val="7F7F7F"/>
                </a:solidFill>
                <a:latin typeface="Open Sans"/>
                <a:ea typeface="Open Sans"/>
                <a:cs typeface="Open Sans"/>
                <a:sym typeface="Open Sans"/>
              </a:rPr>
              <a:t>Project Partners</a:t>
            </a:r>
            <a:endParaRPr sz="1400" b="0" i="0" u="none" strike="noStrike" cap="none">
              <a:solidFill>
                <a:srgbClr val="000000"/>
              </a:solidFill>
              <a:latin typeface="Arial"/>
              <a:ea typeface="Arial"/>
              <a:cs typeface="Arial"/>
              <a:sym typeface="Arial"/>
            </a:endParaRPr>
          </a:p>
        </p:txBody>
      </p:sp>
      <p:cxnSp>
        <p:nvCxnSpPr>
          <p:cNvPr id="170" name="Google Shape;170;p30"/>
          <p:cNvCxnSpPr/>
          <p:nvPr/>
        </p:nvCxnSpPr>
        <p:spPr>
          <a:xfrm>
            <a:off x="492714" y="5056698"/>
            <a:ext cx="10800697" cy="0"/>
          </a:xfrm>
          <a:prstGeom prst="straightConnector1">
            <a:avLst/>
          </a:prstGeom>
          <a:noFill/>
          <a:ln w="12700" cap="flat" cmpd="sng">
            <a:solidFill>
              <a:srgbClr val="7F7F7F"/>
            </a:solidFill>
            <a:prstDash val="solid"/>
            <a:round/>
            <a:headEnd type="none" w="sm" len="sm"/>
            <a:tailEnd type="none" w="sm" len="sm"/>
          </a:ln>
        </p:spPr>
      </p:cxnSp>
      <p:pic>
        <p:nvPicPr>
          <p:cNvPr id="171" name="Google Shape;171;p30"/>
          <p:cNvPicPr preferRelativeResize="0"/>
          <p:nvPr/>
        </p:nvPicPr>
        <p:blipFill rotWithShape="1">
          <a:blip r:embed="rId2">
            <a:alphaModFix/>
          </a:blip>
          <a:srcRect/>
          <a:stretch/>
        </p:blipFill>
        <p:spPr>
          <a:xfrm>
            <a:off x="516164" y="3150232"/>
            <a:ext cx="10777244" cy="1371026"/>
          </a:xfrm>
          <a:prstGeom prst="rect">
            <a:avLst/>
          </a:prstGeom>
          <a:noFill/>
          <a:ln>
            <a:noFill/>
          </a:ln>
        </p:spPr>
      </p:pic>
      <p:sp>
        <p:nvSpPr>
          <p:cNvPr id="172" name="Google Shape;172;p30"/>
          <p:cNvSpPr txBox="1"/>
          <p:nvPr/>
        </p:nvSpPr>
        <p:spPr>
          <a:xfrm>
            <a:off x="524938" y="1415162"/>
            <a:ext cx="612152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rgbClr val="396B99"/>
                </a:solidFill>
                <a:latin typeface="Open Sans"/>
                <a:ea typeface="Open Sans"/>
                <a:cs typeface="Open Sans"/>
                <a:sym typeface="Open Sans"/>
              </a:rPr>
              <a:t>Visit us at </a:t>
            </a:r>
            <a:r>
              <a:rPr lang="en-GB" sz="3200" b="1" i="0" u="none" strike="noStrike" cap="none">
                <a:solidFill>
                  <a:srgbClr val="396B99"/>
                </a:solidFill>
                <a:latin typeface="Open Sans"/>
                <a:ea typeface="Open Sans"/>
                <a:cs typeface="Open Sans"/>
                <a:sym typeface="Open Sans"/>
              </a:rPr>
              <a:t>h2020integrity.eu</a:t>
            </a:r>
            <a:endParaRPr sz="1400" b="0" i="0" u="none" strike="noStrike" cap="none">
              <a:solidFill>
                <a:srgbClr val="000000"/>
              </a:solidFill>
              <a:latin typeface="Arial"/>
              <a:ea typeface="Arial"/>
              <a:cs typeface="Arial"/>
              <a:sym typeface="Arial"/>
            </a:endParaRPr>
          </a:p>
        </p:txBody>
      </p:sp>
      <p:pic>
        <p:nvPicPr>
          <p:cNvPr id="173" name="Google Shape;173;p30"/>
          <p:cNvPicPr preferRelativeResize="0"/>
          <p:nvPr/>
        </p:nvPicPr>
        <p:blipFill rotWithShape="1">
          <a:blip r:embed="rId3">
            <a:alphaModFix/>
          </a:blip>
          <a:srcRect/>
          <a:stretch/>
        </p:blipFill>
        <p:spPr>
          <a:xfrm>
            <a:off x="9906001" y="1412393"/>
            <a:ext cx="557536" cy="557536"/>
          </a:xfrm>
          <a:prstGeom prst="rect">
            <a:avLst/>
          </a:prstGeom>
          <a:noFill/>
          <a:ln>
            <a:noFill/>
          </a:ln>
        </p:spPr>
      </p:pic>
      <p:pic>
        <p:nvPicPr>
          <p:cNvPr id="174" name="Google Shape;174;p30"/>
          <p:cNvPicPr preferRelativeResize="0"/>
          <p:nvPr/>
        </p:nvPicPr>
        <p:blipFill rotWithShape="1">
          <a:blip r:embed="rId4">
            <a:alphaModFix/>
          </a:blip>
          <a:srcRect/>
          <a:stretch/>
        </p:blipFill>
        <p:spPr>
          <a:xfrm>
            <a:off x="10677367" y="1412393"/>
            <a:ext cx="557536" cy="557536"/>
          </a:xfrm>
          <a:prstGeom prst="rect">
            <a:avLst/>
          </a:prstGeom>
          <a:noFill/>
          <a:ln>
            <a:noFill/>
          </a:ln>
        </p:spPr>
      </p:pic>
      <p:sp>
        <p:nvSpPr>
          <p:cNvPr id="175" name="Google Shape;175;p30"/>
          <p:cNvSpPr txBox="1"/>
          <p:nvPr/>
        </p:nvSpPr>
        <p:spPr>
          <a:xfrm>
            <a:off x="7956645" y="1415162"/>
            <a:ext cx="404962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rgbClr val="396B99"/>
                </a:solidFill>
                <a:latin typeface="Open Sans"/>
                <a:ea typeface="Open Sans"/>
                <a:cs typeface="Open Sans"/>
                <a:sym typeface="Open Sans"/>
              </a:rPr>
              <a:t>Follow us</a:t>
            </a:r>
            <a:endParaRPr sz="1400" b="0" i="0" u="none" strike="noStrike" cap="none">
              <a:solidFill>
                <a:srgbClr val="000000"/>
              </a:solidFill>
              <a:latin typeface="Arial"/>
              <a:ea typeface="Arial"/>
              <a:cs typeface="Arial"/>
              <a:sym typeface="Arial"/>
            </a:endParaRPr>
          </a:p>
        </p:txBody>
      </p:sp>
      <p:pic>
        <p:nvPicPr>
          <p:cNvPr id="176" name="Google Shape;176;p30"/>
          <p:cNvPicPr preferRelativeResize="0"/>
          <p:nvPr/>
        </p:nvPicPr>
        <p:blipFill rotWithShape="1">
          <a:blip r:embed="rId5">
            <a:alphaModFix/>
          </a:blip>
          <a:srcRect/>
          <a:stretch/>
        </p:blipFill>
        <p:spPr>
          <a:xfrm>
            <a:off x="516164" y="5460490"/>
            <a:ext cx="787769" cy="525178"/>
          </a:xfrm>
          <a:prstGeom prst="rect">
            <a:avLst/>
          </a:prstGeom>
          <a:noFill/>
          <a:ln>
            <a:noFill/>
          </a:ln>
        </p:spPr>
      </p:pic>
      <p:sp>
        <p:nvSpPr>
          <p:cNvPr id="177" name="Google Shape;177;p30"/>
          <p:cNvSpPr txBox="1"/>
          <p:nvPr/>
        </p:nvSpPr>
        <p:spPr>
          <a:xfrm>
            <a:off x="1424125" y="5422419"/>
            <a:ext cx="8760644"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000"/>
              <a:buFont typeface="Open Sans"/>
              <a:buNone/>
            </a:pPr>
            <a:r>
              <a:rPr lang="en-GB" sz="10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 The European Commission's support for the production of this material does not constitute an endorsement of the contents, which reflect the views only of the authors, and the Commission cannot be held responsible for any use which may be made of the information contained therein.</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
        <p:cNvGrpSpPr/>
        <p:nvPr/>
      </p:nvGrpSpPr>
      <p:grpSpPr>
        <a:xfrm>
          <a:off x="0" y="0"/>
          <a:ext cx="0" cy="0"/>
          <a:chOff x="0" y="0"/>
          <a:chExt cx="0" cy="0"/>
        </a:xfrm>
      </p:grpSpPr>
      <p:sp>
        <p:nvSpPr>
          <p:cNvPr id="25" name="Google Shape;25;p26"/>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6"/>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1_Title Slide Blue">
  <p:cSld name="1_Title Slide Blue">
    <p:spTree>
      <p:nvGrpSpPr>
        <p:cNvPr id="1" name="Shape 178"/>
        <p:cNvGrpSpPr/>
        <p:nvPr/>
      </p:nvGrpSpPr>
      <p:grpSpPr>
        <a:xfrm>
          <a:off x="0" y="0"/>
          <a:ext cx="0" cy="0"/>
          <a:chOff x="0" y="0"/>
          <a:chExt cx="0" cy="0"/>
        </a:xfrm>
      </p:grpSpPr>
      <p:sp>
        <p:nvSpPr>
          <p:cNvPr id="179" name="Google Shape;179;p45"/>
          <p:cNvSpPr/>
          <p:nvPr/>
        </p:nvSpPr>
        <p:spPr>
          <a:xfrm>
            <a:off x="6013563" y="0"/>
            <a:ext cx="5779140" cy="6874384"/>
          </a:xfrm>
          <a:prstGeom prst="rect">
            <a:avLst/>
          </a:prstGeom>
          <a:gradFill>
            <a:gsLst>
              <a:gs pos="0">
                <a:srgbClr val="4CA7DA"/>
              </a:gs>
              <a:gs pos="100000">
                <a:srgbClr val="396B99"/>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0" name="Google Shape;180;p45"/>
          <p:cNvSpPr/>
          <p:nvPr/>
        </p:nvSpPr>
        <p:spPr>
          <a:xfrm>
            <a:off x="6013563" y="5535261"/>
            <a:ext cx="5779141" cy="9519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1" name="Google Shape;181;p45"/>
          <p:cNvSpPr txBox="1">
            <a:spLocks noGrp="1"/>
          </p:cNvSpPr>
          <p:nvPr>
            <p:ph type="ctrTitle"/>
          </p:nvPr>
        </p:nvSpPr>
        <p:spPr>
          <a:xfrm>
            <a:off x="6172265" y="1355252"/>
            <a:ext cx="5358948" cy="109279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3200"/>
              <a:buFont typeface="Open Sans"/>
              <a:buNone/>
              <a:defRPr sz="32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45"/>
          <p:cNvSpPr txBox="1">
            <a:spLocks noGrp="1"/>
          </p:cNvSpPr>
          <p:nvPr>
            <p:ph type="subTitle" idx="1"/>
          </p:nvPr>
        </p:nvSpPr>
        <p:spPr>
          <a:xfrm>
            <a:off x="6172265" y="2714310"/>
            <a:ext cx="5358948" cy="44356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00"/>
              <a:buNone/>
              <a:defRPr sz="1600" b="0" i="0">
                <a:solidFill>
                  <a:schemeClr val="lt1"/>
                </a:solidFill>
              </a:defRPr>
            </a:lvl1pPr>
            <a:lvl2pPr lvl="1" algn="ctr">
              <a:lnSpc>
                <a:spcPct val="100000"/>
              </a:lnSpc>
              <a:spcBef>
                <a:spcPts val="600"/>
              </a:spcBef>
              <a:spcAft>
                <a:spcPts val="0"/>
              </a:spcAft>
              <a:buSzPts val="1050"/>
              <a:buNone/>
              <a:defRPr>
                <a:solidFill>
                  <a:srgbClr val="888888"/>
                </a:solidFill>
              </a:defRPr>
            </a:lvl2pPr>
            <a:lvl3pPr lvl="2" algn="ctr">
              <a:lnSpc>
                <a:spcPct val="100000"/>
              </a:lnSpc>
              <a:spcBef>
                <a:spcPts val="600"/>
              </a:spcBef>
              <a:spcAft>
                <a:spcPts val="0"/>
              </a:spcAft>
              <a:buSzPts val="1050"/>
              <a:buNone/>
              <a:defRPr>
                <a:solidFill>
                  <a:srgbClr val="888888"/>
                </a:solidFill>
              </a:defRPr>
            </a:lvl3pPr>
            <a:lvl4pPr lvl="3" algn="ctr">
              <a:lnSpc>
                <a:spcPct val="100000"/>
              </a:lnSpc>
              <a:spcBef>
                <a:spcPts val="600"/>
              </a:spcBef>
              <a:spcAft>
                <a:spcPts val="0"/>
              </a:spcAft>
              <a:buSzPts val="1050"/>
              <a:buNone/>
              <a:defRPr>
                <a:solidFill>
                  <a:srgbClr val="888888"/>
                </a:solidFill>
              </a:defRPr>
            </a:lvl4pPr>
            <a:lvl5pPr lvl="4" algn="ctr">
              <a:lnSpc>
                <a:spcPct val="100000"/>
              </a:lnSpc>
              <a:spcBef>
                <a:spcPts val="600"/>
              </a:spcBef>
              <a:spcAft>
                <a:spcPts val="0"/>
              </a:spcAft>
              <a:buSzPts val="1050"/>
              <a:buNone/>
              <a:defRPr>
                <a:solidFill>
                  <a:srgbClr val="888888"/>
                </a:solidFill>
              </a:defRPr>
            </a:lvl5pPr>
            <a:lvl6pPr lvl="5" algn="ctr">
              <a:lnSpc>
                <a:spcPct val="100000"/>
              </a:lnSpc>
              <a:spcBef>
                <a:spcPts val="320"/>
              </a:spcBef>
              <a:spcAft>
                <a:spcPts val="0"/>
              </a:spcAft>
              <a:buSzPts val="1200"/>
              <a:buNone/>
              <a:defRPr>
                <a:solidFill>
                  <a:srgbClr val="888888"/>
                </a:solidFill>
              </a:defRPr>
            </a:lvl6pPr>
            <a:lvl7pPr lvl="6" algn="ctr">
              <a:lnSpc>
                <a:spcPct val="100000"/>
              </a:lnSpc>
              <a:spcBef>
                <a:spcPts val="320"/>
              </a:spcBef>
              <a:spcAft>
                <a:spcPts val="0"/>
              </a:spcAft>
              <a:buSzPts val="1200"/>
              <a:buNone/>
              <a:defRPr>
                <a:solidFill>
                  <a:srgbClr val="888888"/>
                </a:solidFill>
              </a:defRPr>
            </a:lvl7pPr>
            <a:lvl8pPr lvl="7" algn="ctr">
              <a:lnSpc>
                <a:spcPct val="100000"/>
              </a:lnSpc>
              <a:spcBef>
                <a:spcPts val="320"/>
              </a:spcBef>
              <a:spcAft>
                <a:spcPts val="0"/>
              </a:spcAft>
              <a:buSzPts val="1200"/>
              <a:buNone/>
              <a:defRPr>
                <a:solidFill>
                  <a:srgbClr val="888888"/>
                </a:solidFill>
              </a:defRPr>
            </a:lvl8pPr>
            <a:lvl9pPr lvl="8" algn="ctr">
              <a:lnSpc>
                <a:spcPct val="100000"/>
              </a:lnSpc>
              <a:spcBef>
                <a:spcPts val="320"/>
              </a:spcBef>
              <a:spcAft>
                <a:spcPts val="0"/>
              </a:spcAft>
              <a:buSzPts val="1200"/>
              <a:buNone/>
              <a:defRPr>
                <a:solidFill>
                  <a:srgbClr val="888888"/>
                </a:solidFill>
              </a:defRPr>
            </a:lvl9pPr>
          </a:lstStyle>
          <a:p>
            <a:endParaRPr/>
          </a:p>
        </p:txBody>
      </p:sp>
      <p:sp>
        <p:nvSpPr>
          <p:cNvPr id="183" name="Google Shape;183;p45"/>
          <p:cNvSpPr>
            <a:spLocks noGrp="1"/>
          </p:cNvSpPr>
          <p:nvPr>
            <p:ph type="pic" idx="2"/>
          </p:nvPr>
        </p:nvSpPr>
        <p:spPr>
          <a:xfrm>
            <a:off x="6013563" y="5535261"/>
            <a:ext cx="5779140" cy="951933"/>
          </a:xfrm>
          <a:prstGeom prst="rect">
            <a:avLst/>
          </a:prstGeom>
          <a:noFill/>
          <a:ln>
            <a:noFill/>
          </a:ln>
        </p:spPr>
      </p:sp>
      <p:pic>
        <p:nvPicPr>
          <p:cNvPr id="184" name="Google Shape;184;p45"/>
          <p:cNvPicPr preferRelativeResize="0"/>
          <p:nvPr/>
        </p:nvPicPr>
        <p:blipFill rotWithShape="1">
          <a:blip r:embed="rId2">
            <a:alphaModFix/>
          </a:blip>
          <a:srcRect/>
          <a:stretch/>
        </p:blipFill>
        <p:spPr>
          <a:xfrm>
            <a:off x="222141" y="346364"/>
            <a:ext cx="5179454" cy="5179454"/>
          </a:xfrm>
          <a:prstGeom prst="rect">
            <a:avLst/>
          </a:prstGeom>
          <a:noFill/>
          <a:ln>
            <a:noFill/>
          </a:ln>
        </p:spPr>
      </p:pic>
      <p:pic>
        <p:nvPicPr>
          <p:cNvPr id="185" name="Google Shape;185;p45"/>
          <p:cNvPicPr preferRelativeResize="0"/>
          <p:nvPr/>
        </p:nvPicPr>
        <p:blipFill rotWithShape="1">
          <a:blip r:embed="rId3">
            <a:alphaModFix/>
          </a:blip>
          <a:srcRect/>
          <a:stretch/>
        </p:blipFill>
        <p:spPr>
          <a:xfrm>
            <a:off x="865540" y="5850843"/>
            <a:ext cx="562906" cy="375270"/>
          </a:xfrm>
          <a:prstGeom prst="rect">
            <a:avLst/>
          </a:prstGeom>
          <a:noFill/>
          <a:ln>
            <a:noFill/>
          </a:ln>
        </p:spPr>
      </p:pic>
      <p:sp>
        <p:nvSpPr>
          <p:cNvPr id="186" name="Google Shape;186;p45"/>
          <p:cNvSpPr txBox="1"/>
          <p:nvPr/>
        </p:nvSpPr>
        <p:spPr>
          <a:xfrm>
            <a:off x="1576853" y="5869201"/>
            <a:ext cx="37432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800"/>
              <a:buFont typeface="Open Sans"/>
              <a:buNone/>
            </a:pPr>
            <a:r>
              <a:rPr lang="en-GB" sz="8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100" b="0" i="0" u="none" strike="noStrike" cap="none">
              <a:solidFill>
                <a:schemeClr val="dk1"/>
              </a:solidFill>
              <a:latin typeface="Open Sans"/>
              <a:ea typeface="Open Sans"/>
              <a:cs typeface="Open Sans"/>
              <a:sym typeface="Open San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87"/>
        <p:cNvGrpSpPr/>
        <p:nvPr/>
      </p:nvGrpSpPr>
      <p:grpSpPr>
        <a:xfrm>
          <a:off x="0" y="0"/>
          <a:ext cx="0" cy="0"/>
          <a:chOff x="0" y="0"/>
          <a:chExt cx="0" cy="0"/>
        </a:xfrm>
      </p:grpSpPr>
      <p:sp>
        <p:nvSpPr>
          <p:cNvPr id="188" name="Google Shape;188;p46"/>
          <p:cNvSpPr/>
          <p:nvPr/>
        </p:nvSpPr>
        <p:spPr>
          <a:xfrm>
            <a:off x="6013565" y="0"/>
            <a:ext cx="5779140" cy="6874384"/>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9" name="Google Shape;189;p46"/>
          <p:cNvSpPr/>
          <p:nvPr/>
        </p:nvSpPr>
        <p:spPr>
          <a:xfrm>
            <a:off x="6013563" y="5535261"/>
            <a:ext cx="5779141" cy="9519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 name="Google Shape;190;p46"/>
          <p:cNvSpPr>
            <a:spLocks noGrp="1"/>
          </p:cNvSpPr>
          <p:nvPr>
            <p:ph type="pic" idx="2"/>
          </p:nvPr>
        </p:nvSpPr>
        <p:spPr>
          <a:xfrm>
            <a:off x="6013563" y="5535261"/>
            <a:ext cx="5779140" cy="951933"/>
          </a:xfrm>
          <a:prstGeom prst="rect">
            <a:avLst/>
          </a:prstGeom>
          <a:noFill/>
          <a:ln>
            <a:noFill/>
          </a:ln>
        </p:spPr>
      </p:sp>
      <p:sp>
        <p:nvSpPr>
          <p:cNvPr id="191" name="Google Shape;191;p46"/>
          <p:cNvSpPr txBox="1">
            <a:spLocks noGrp="1"/>
          </p:cNvSpPr>
          <p:nvPr>
            <p:ph type="ctrTitle"/>
          </p:nvPr>
        </p:nvSpPr>
        <p:spPr>
          <a:xfrm>
            <a:off x="6172265" y="1355252"/>
            <a:ext cx="5358948" cy="109279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3200"/>
              <a:buFont typeface="Open Sans"/>
              <a:buNone/>
              <a:defRPr sz="32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46"/>
          <p:cNvSpPr txBox="1">
            <a:spLocks noGrp="1"/>
          </p:cNvSpPr>
          <p:nvPr>
            <p:ph type="subTitle" idx="1"/>
          </p:nvPr>
        </p:nvSpPr>
        <p:spPr>
          <a:xfrm>
            <a:off x="6172265" y="2714310"/>
            <a:ext cx="5358948" cy="44356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00"/>
              <a:buNone/>
              <a:defRPr sz="1600" b="0" i="0">
                <a:solidFill>
                  <a:schemeClr val="lt1"/>
                </a:solidFill>
              </a:defRPr>
            </a:lvl1pPr>
            <a:lvl2pPr lvl="1" algn="ctr">
              <a:lnSpc>
                <a:spcPct val="100000"/>
              </a:lnSpc>
              <a:spcBef>
                <a:spcPts val="600"/>
              </a:spcBef>
              <a:spcAft>
                <a:spcPts val="0"/>
              </a:spcAft>
              <a:buSzPts val="1050"/>
              <a:buNone/>
              <a:defRPr>
                <a:solidFill>
                  <a:srgbClr val="888888"/>
                </a:solidFill>
              </a:defRPr>
            </a:lvl2pPr>
            <a:lvl3pPr lvl="2" algn="ctr">
              <a:lnSpc>
                <a:spcPct val="100000"/>
              </a:lnSpc>
              <a:spcBef>
                <a:spcPts val="600"/>
              </a:spcBef>
              <a:spcAft>
                <a:spcPts val="0"/>
              </a:spcAft>
              <a:buSzPts val="1050"/>
              <a:buNone/>
              <a:defRPr>
                <a:solidFill>
                  <a:srgbClr val="888888"/>
                </a:solidFill>
              </a:defRPr>
            </a:lvl3pPr>
            <a:lvl4pPr lvl="3" algn="ctr">
              <a:lnSpc>
                <a:spcPct val="100000"/>
              </a:lnSpc>
              <a:spcBef>
                <a:spcPts val="600"/>
              </a:spcBef>
              <a:spcAft>
                <a:spcPts val="0"/>
              </a:spcAft>
              <a:buSzPts val="1050"/>
              <a:buNone/>
              <a:defRPr>
                <a:solidFill>
                  <a:srgbClr val="888888"/>
                </a:solidFill>
              </a:defRPr>
            </a:lvl4pPr>
            <a:lvl5pPr lvl="4" algn="ctr">
              <a:lnSpc>
                <a:spcPct val="100000"/>
              </a:lnSpc>
              <a:spcBef>
                <a:spcPts val="600"/>
              </a:spcBef>
              <a:spcAft>
                <a:spcPts val="0"/>
              </a:spcAft>
              <a:buSzPts val="1050"/>
              <a:buNone/>
              <a:defRPr>
                <a:solidFill>
                  <a:srgbClr val="888888"/>
                </a:solidFill>
              </a:defRPr>
            </a:lvl5pPr>
            <a:lvl6pPr lvl="5" algn="ctr">
              <a:lnSpc>
                <a:spcPct val="100000"/>
              </a:lnSpc>
              <a:spcBef>
                <a:spcPts val="320"/>
              </a:spcBef>
              <a:spcAft>
                <a:spcPts val="0"/>
              </a:spcAft>
              <a:buSzPts val="1200"/>
              <a:buNone/>
              <a:defRPr>
                <a:solidFill>
                  <a:srgbClr val="888888"/>
                </a:solidFill>
              </a:defRPr>
            </a:lvl6pPr>
            <a:lvl7pPr lvl="6" algn="ctr">
              <a:lnSpc>
                <a:spcPct val="100000"/>
              </a:lnSpc>
              <a:spcBef>
                <a:spcPts val="320"/>
              </a:spcBef>
              <a:spcAft>
                <a:spcPts val="0"/>
              </a:spcAft>
              <a:buSzPts val="1200"/>
              <a:buNone/>
              <a:defRPr>
                <a:solidFill>
                  <a:srgbClr val="888888"/>
                </a:solidFill>
              </a:defRPr>
            </a:lvl7pPr>
            <a:lvl8pPr lvl="7" algn="ctr">
              <a:lnSpc>
                <a:spcPct val="100000"/>
              </a:lnSpc>
              <a:spcBef>
                <a:spcPts val="320"/>
              </a:spcBef>
              <a:spcAft>
                <a:spcPts val="0"/>
              </a:spcAft>
              <a:buSzPts val="1200"/>
              <a:buNone/>
              <a:defRPr>
                <a:solidFill>
                  <a:srgbClr val="888888"/>
                </a:solidFill>
              </a:defRPr>
            </a:lvl8pPr>
            <a:lvl9pPr lvl="8" algn="ctr">
              <a:lnSpc>
                <a:spcPct val="100000"/>
              </a:lnSpc>
              <a:spcBef>
                <a:spcPts val="320"/>
              </a:spcBef>
              <a:spcAft>
                <a:spcPts val="0"/>
              </a:spcAft>
              <a:buSzPts val="1200"/>
              <a:buNone/>
              <a:defRPr>
                <a:solidFill>
                  <a:srgbClr val="888888"/>
                </a:solidFill>
              </a:defRPr>
            </a:lvl9pPr>
          </a:lstStyle>
          <a:p>
            <a:endParaRPr/>
          </a:p>
        </p:txBody>
      </p:sp>
      <p:pic>
        <p:nvPicPr>
          <p:cNvPr id="193" name="Google Shape;193;p46"/>
          <p:cNvPicPr preferRelativeResize="0"/>
          <p:nvPr/>
        </p:nvPicPr>
        <p:blipFill rotWithShape="1">
          <a:blip r:embed="rId2">
            <a:alphaModFix/>
          </a:blip>
          <a:srcRect/>
          <a:stretch/>
        </p:blipFill>
        <p:spPr>
          <a:xfrm>
            <a:off x="222141" y="346364"/>
            <a:ext cx="5179454" cy="5179454"/>
          </a:xfrm>
          <a:prstGeom prst="rect">
            <a:avLst/>
          </a:prstGeom>
          <a:noFill/>
          <a:ln>
            <a:noFill/>
          </a:ln>
        </p:spPr>
      </p:pic>
      <p:pic>
        <p:nvPicPr>
          <p:cNvPr id="194" name="Google Shape;194;p46"/>
          <p:cNvPicPr preferRelativeResize="0"/>
          <p:nvPr/>
        </p:nvPicPr>
        <p:blipFill rotWithShape="1">
          <a:blip r:embed="rId3">
            <a:alphaModFix/>
          </a:blip>
          <a:srcRect/>
          <a:stretch/>
        </p:blipFill>
        <p:spPr>
          <a:xfrm>
            <a:off x="865540" y="5850843"/>
            <a:ext cx="562906" cy="375270"/>
          </a:xfrm>
          <a:prstGeom prst="rect">
            <a:avLst/>
          </a:prstGeom>
          <a:noFill/>
          <a:ln>
            <a:noFill/>
          </a:ln>
        </p:spPr>
      </p:pic>
      <p:sp>
        <p:nvSpPr>
          <p:cNvPr id="195" name="Google Shape;195;p46"/>
          <p:cNvSpPr txBox="1"/>
          <p:nvPr/>
        </p:nvSpPr>
        <p:spPr>
          <a:xfrm>
            <a:off x="1576853" y="5869201"/>
            <a:ext cx="37432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800"/>
              <a:buFont typeface="Open Sans"/>
              <a:buNone/>
            </a:pPr>
            <a:r>
              <a:rPr lang="en-GB" sz="8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100" b="0" i="0" u="none" strike="noStrike" cap="none">
              <a:solidFill>
                <a:schemeClr val="dk1"/>
              </a:solidFill>
              <a:latin typeface="Open Sans"/>
              <a:ea typeface="Open Sans"/>
              <a:cs typeface="Open Sans"/>
              <a:sym typeface="Ope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6"/>
        <p:cNvGrpSpPr/>
        <p:nvPr/>
      </p:nvGrpSpPr>
      <p:grpSpPr>
        <a:xfrm>
          <a:off x="0" y="0"/>
          <a:ext cx="0" cy="0"/>
          <a:chOff x="0" y="0"/>
          <a:chExt cx="0" cy="0"/>
        </a:xfrm>
      </p:grpSpPr>
      <p:sp>
        <p:nvSpPr>
          <p:cNvPr id="197" name="Google Shape;197;p47"/>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47"/>
          <p:cNvSpPr txBox="1">
            <a:spLocks noGrp="1"/>
          </p:cNvSpPr>
          <p:nvPr>
            <p:ph type="body" idx="1"/>
          </p:nvPr>
        </p:nvSpPr>
        <p:spPr>
          <a:xfrm>
            <a:off x="524938" y="2209800"/>
            <a:ext cx="11142125" cy="3916364"/>
          </a:xfrm>
          <a:prstGeom prst="rect">
            <a:avLst/>
          </a:prstGeom>
          <a:noFill/>
          <a:ln>
            <a:noFill/>
          </a:ln>
        </p:spPr>
        <p:txBody>
          <a:bodyPr spcFirstLastPara="1" wrap="square" lIns="91425" tIns="45700" rIns="91425" bIns="45700" anchor="t" anchorCtr="0">
            <a:noAutofit/>
          </a:bodyPr>
          <a:lstStyle>
            <a:lvl1pPr marL="457200" lvl="0" indent="-323850" algn="l">
              <a:lnSpc>
                <a:spcPct val="150000"/>
              </a:lnSpc>
              <a:spcBef>
                <a:spcPts val="2000"/>
              </a:spcBef>
              <a:spcAft>
                <a:spcPts val="0"/>
              </a:spcAft>
              <a:buSzPts val="1500"/>
              <a:buChar char="•"/>
              <a:defRPr sz="2000" b="0" i="0"/>
            </a:lvl1pPr>
            <a:lvl2pPr marL="914400" lvl="1" indent="-314325" algn="l">
              <a:lnSpc>
                <a:spcPct val="150000"/>
              </a:lnSpc>
              <a:spcBef>
                <a:spcPts val="600"/>
              </a:spcBef>
              <a:spcAft>
                <a:spcPts val="0"/>
              </a:spcAft>
              <a:buSzPts val="1350"/>
              <a:buChar char="•"/>
              <a:defRPr sz="1800" b="0" i="0"/>
            </a:lvl2pPr>
            <a:lvl3pPr marL="1371600" lvl="2" indent="-314325" algn="l">
              <a:lnSpc>
                <a:spcPct val="150000"/>
              </a:lnSpc>
              <a:spcBef>
                <a:spcPts val="600"/>
              </a:spcBef>
              <a:spcAft>
                <a:spcPts val="0"/>
              </a:spcAft>
              <a:buSzPts val="1350"/>
              <a:buChar char="•"/>
              <a:defRPr sz="1800" b="0" i="0"/>
            </a:lvl3pPr>
            <a:lvl4pPr marL="1828800" lvl="3" indent="-314325" algn="l">
              <a:lnSpc>
                <a:spcPct val="150000"/>
              </a:lnSpc>
              <a:spcBef>
                <a:spcPts val="600"/>
              </a:spcBef>
              <a:spcAft>
                <a:spcPts val="0"/>
              </a:spcAft>
              <a:buSzPts val="1350"/>
              <a:buChar char="•"/>
              <a:defRPr sz="1800" b="0" i="0"/>
            </a:lvl4pPr>
            <a:lvl5pPr marL="2286000" lvl="4" indent="-314325" algn="l">
              <a:lnSpc>
                <a:spcPct val="150000"/>
              </a:lnSpc>
              <a:spcBef>
                <a:spcPts val="600"/>
              </a:spcBef>
              <a:spcAft>
                <a:spcPts val="0"/>
              </a:spcAft>
              <a:buSzPts val="1350"/>
              <a:buChar char="•"/>
              <a:defRPr sz="1800" b="0" i="0"/>
            </a:lvl5pPr>
            <a:lvl6pPr marL="2743200" lvl="5" indent="-314325" algn="l">
              <a:lnSpc>
                <a:spcPct val="100000"/>
              </a:lnSpc>
              <a:spcBef>
                <a:spcPts val="360"/>
              </a:spcBef>
              <a:spcAft>
                <a:spcPts val="0"/>
              </a:spcAft>
              <a:buSzPts val="1350"/>
              <a:buChar char="•"/>
              <a:defRPr/>
            </a:lvl6pPr>
            <a:lvl7pPr marL="3200400" lvl="6" indent="-314325" algn="l">
              <a:lnSpc>
                <a:spcPct val="100000"/>
              </a:lnSpc>
              <a:spcBef>
                <a:spcPts val="360"/>
              </a:spcBef>
              <a:spcAft>
                <a:spcPts val="0"/>
              </a:spcAft>
              <a:buSzPts val="1350"/>
              <a:buChar char="•"/>
              <a:defRPr/>
            </a:lvl7pPr>
            <a:lvl8pPr marL="3657600" lvl="7" indent="-314325" algn="l">
              <a:lnSpc>
                <a:spcPct val="100000"/>
              </a:lnSpc>
              <a:spcBef>
                <a:spcPts val="360"/>
              </a:spcBef>
              <a:spcAft>
                <a:spcPts val="0"/>
              </a:spcAft>
              <a:buSzPts val="1350"/>
              <a:buChar char="•"/>
              <a:defRPr/>
            </a:lvl8pPr>
            <a:lvl9pPr marL="4114800" lvl="8" indent="-314325" algn="l">
              <a:lnSpc>
                <a:spcPct val="100000"/>
              </a:lnSpc>
              <a:spcBef>
                <a:spcPts val="360"/>
              </a:spcBef>
              <a:spcAft>
                <a:spcPts val="0"/>
              </a:spcAft>
              <a:buSzPts val="1350"/>
              <a:buChar char="•"/>
              <a:defRPr/>
            </a:lvl9pPr>
          </a:lstStyle>
          <a:p>
            <a:endParaRPr/>
          </a:p>
        </p:txBody>
      </p:sp>
      <p:sp>
        <p:nvSpPr>
          <p:cNvPr id="199" name="Google Shape;199;p47"/>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47"/>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Alt.">
  <p:cSld name="Title and Content, Alt.">
    <p:spTree>
      <p:nvGrpSpPr>
        <p:cNvPr id="1" name="Shape 201"/>
        <p:cNvGrpSpPr/>
        <p:nvPr/>
      </p:nvGrpSpPr>
      <p:grpSpPr>
        <a:xfrm>
          <a:off x="0" y="0"/>
          <a:ext cx="0" cy="0"/>
          <a:chOff x="0" y="0"/>
          <a:chExt cx="0" cy="0"/>
        </a:xfrm>
      </p:grpSpPr>
      <p:sp>
        <p:nvSpPr>
          <p:cNvPr id="202" name="Google Shape;202;p48"/>
          <p:cNvSpPr txBox="1">
            <a:spLocks noGrp="1"/>
          </p:cNvSpPr>
          <p:nvPr>
            <p:ph type="body" idx="1"/>
          </p:nvPr>
        </p:nvSpPr>
        <p:spPr>
          <a:xfrm>
            <a:off x="524936" y="2209800"/>
            <a:ext cx="11142128" cy="3916364"/>
          </a:xfrm>
          <a:prstGeom prst="rect">
            <a:avLst/>
          </a:prstGeom>
          <a:noFill/>
          <a:ln>
            <a:noFill/>
          </a:ln>
        </p:spPr>
        <p:txBody>
          <a:bodyPr spcFirstLastPara="1" wrap="square" lIns="91425" tIns="45700" rIns="91425" bIns="45700" anchor="t" anchorCtr="0">
            <a:normAutofit/>
          </a:bodyPr>
          <a:lstStyle>
            <a:lvl1pPr marL="457200" lvl="0" indent="-323850" algn="l">
              <a:lnSpc>
                <a:spcPct val="100000"/>
              </a:lnSpc>
              <a:spcBef>
                <a:spcPts val="2000"/>
              </a:spcBef>
              <a:spcAft>
                <a:spcPts val="0"/>
              </a:spcAft>
              <a:buSzPts val="1500"/>
              <a:buChar char="•"/>
              <a:defRPr sz="2000" b="0" i="0"/>
            </a:lvl1pPr>
            <a:lvl2pPr marL="914400" lvl="1" indent="-314325" algn="l">
              <a:lnSpc>
                <a:spcPct val="100000"/>
              </a:lnSpc>
              <a:spcBef>
                <a:spcPts val="600"/>
              </a:spcBef>
              <a:spcAft>
                <a:spcPts val="0"/>
              </a:spcAft>
              <a:buSzPts val="1350"/>
              <a:buChar char="•"/>
              <a:defRPr sz="1800" b="0" i="0"/>
            </a:lvl2pPr>
            <a:lvl3pPr marL="1371600" lvl="2" indent="-314325" algn="l">
              <a:lnSpc>
                <a:spcPct val="100000"/>
              </a:lnSpc>
              <a:spcBef>
                <a:spcPts val="600"/>
              </a:spcBef>
              <a:spcAft>
                <a:spcPts val="0"/>
              </a:spcAft>
              <a:buSzPts val="1350"/>
              <a:buChar char="•"/>
              <a:defRPr sz="1800" b="0" i="0"/>
            </a:lvl3pPr>
            <a:lvl4pPr marL="1828800" lvl="3" indent="-314325" algn="l">
              <a:lnSpc>
                <a:spcPct val="100000"/>
              </a:lnSpc>
              <a:spcBef>
                <a:spcPts val="600"/>
              </a:spcBef>
              <a:spcAft>
                <a:spcPts val="0"/>
              </a:spcAft>
              <a:buSzPts val="1350"/>
              <a:buChar char="•"/>
              <a:defRPr sz="1800" b="0" i="0"/>
            </a:lvl4pPr>
            <a:lvl5pPr marL="2286000" lvl="4" indent="-314325" algn="l">
              <a:lnSpc>
                <a:spcPct val="100000"/>
              </a:lnSpc>
              <a:spcBef>
                <a:spcPts val="600"/>
              </a:spcBef>
              <a:spcAft>
                <a:spcPts val="0"/>
              </a:spcAft>
              <a:buSzPts val="1350"/>
              <a:buChar char="•"/>
              <a:defRPr sz="1800" b="0" i="0"/>
            </a:lvl5pPr>
            <a:lvl6pPr marL="2743200" lvl="5" indent="-314325" algn="l">
              <a:lnSpc>
                <a:spcPct val="100000"/>
              </a:lnSpc>
              <a:spcBef>
                <a:spcPts val="360"/>
              </a:spcBef>
              <a:spcAft>
                <a:spcPts val="0"/>
              </a:spcAft>
              <a:buSzPts val="1350"/>
              <a:buChar char="•"/>
              <a:defRPr/>
            </a:lvl6pPr>
            <a:lvl7pPr marL="3200400" lvl="6" indent="-314325" algn="l">
              <a:lnSpc>
                <a:spcPct val="100000"/>
              </a:lnSpc>
              <a:spcBef>
                <a:spcPts val="360"/>
              </a:spcBef>
              <a:spcAft>
                <a:spcPts val="0"/>
              </a:spcAft>
              <a:buSzPts val="1350"/>
              <a:buChar char="•"/>
              <a:defRPr/>
            </a:lvl7pPr>
            <a:lvl8pPr marL="3657600" lvl="7" indent="-314325" algn="l">
              <a:lnSpc>
                <a:spcPct val="100000"/>
              </a:lnSpc>
              <a:spcBef>
                <a:spcPts val="360"/>
              </a:spcBef>
              <a:spcAft>
                <a:spcPts val="0"/>
              </a:spcAft>
              <a:buSzPts val="1350"/>
              <a:buChar char="•"/>
              <a:defRPr/>
            </a:lvl8pPr>
            <a:lvl9pPr marL="4114800" lvl="8" indent="-314325" algn="l">
              <a:lnSpc>
                <a:spcPct val="100000"/>
              </a:lnSpc>
              <a:spcBef>
                <a:spcPts val="360"/>
              </a:spcBef>
              <a:spcAft>
                <a:spcPts val="0"/>
              </a:spcAft>
              <a:buSzPts val="1350"/>
              <a:buChar char="•"/>
              <a:defRPr/>
            </a:lvl9pPr>
          </a:lstStyle>
          <a:p>
            <a:endParaRPr/>
          </a:p>
        </p:txBody>
      </p:sp>
      <p:sp>
        <p:nvSpPr>
          <p:cNvPr id="203" name="Google Shape;203;p48"/>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48"/>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05" name="Google Shape;205;p48"/>
          <p:cNvSpPr txBox="1">
            <a:spLocks noGrp="1"/>
          </p:cNvSpPr>
          <p:nvPr>
            <p:ph type="body" idx="2"/>
          </p:nvPr>
        </p:nvSpPr>
        <p:spPr>
          <a:xfrm>
            <a:off x="524936" y="1603332"/>
            <a:ext cx="11142128" cy="60646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000"/>
              </a:spcBef>
              <a:spcAft>
                <a:spcPts val="0"/>
              </a:spcAft>
              <a:buSzPts val="1800"/>
              <a:buNone/>
              <a:defRPr sz="2400" b="1" i="0" u="none" strike="noStrike" cap="none">
                <a:solidFill>
                  <a:srgbClr val="7F7F7F"/>
                </a:solidFill>
                <a:latin typeface="Open Sans"/>
                <a:ea typeface="Open Sans"/>
                <a:cs typeface="Open Sans"/>
                <a:sym typeface="Open Sans"/>
              </a:defRPr>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206" name="Google Shape;206;p48"/>
          <p:cNvSpPr txBox="1">
            <a:spLocks noGrp="1"/>
          </p:cNvSpPr>
          <p:nvPr>
            <p:ph type="title"/>
          </p:nvPr>
        </p:nvSpPr>
        <p:spPr>
          <a:xfrm>
            <a:off x="524936" y="889000"/>
            <a:ext cx="11142128" cy="71433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07"/>
        <p:cNvGrpSpPr/>
        <p:nvPr/>
      </p:nvGrpSpPr>
      <p:grpSpPr>
        <a:xfrm>
          <a:off x="0" y="0"/>
          <a:ext cx="0" cy="0"/>
          <a:chOff x="0" y="0"/>
          <a:chExt cx="0" cy="0"/>
        </a:xfrm>
      </p:grpSpPr>
      <p:sp>
        <p:nvSpPr>
          <p:cNvPr id="208" name="Google Shape;208;p49"/>
          <p:cNvSpPr/>
          <p:nvPr/>
        </p:nvSpPr>
        <p:spPr>
          <a:xfrm>
            <a:off x="0" y="0"/>
            <a:ext cx="12192000" cy="68580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9"/>
          <p:cNvSpPr txBox="1">
            <a:spLocks noGrp="1"/>
          </p:cNvSpPr>
          <p:nvPr>
            <p:ph type="title"/>
          </p:nvPr>
        </p:nvSpPr>
        <p:spPr>
          <a:xfrm>
            <a:off x="524935" y="2768601"/>
            <a:ext cx="11142133" cy="14732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3200"/>
              <a:buFont typeface="Open Sans"/>
              <a:buNone/>
              <a:defRPr sz="3200" b="1" i="0"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 name="Google Shape;210;p49"/>
          <p:cNvSpPr txBox="1">
            <a:spLocks noGrp="1"/>
          </p:cNvSpPr>
          <p:nvPr>
            <p:ph type="body" idx="1"/>
          </p:nvPr>
        </p:nvSpPr>
        <p:spPr>
          <a:xfrm>
            <a:off x="524935" y="4292604"/>
            <a:ext cx="11142133" cy="1523999"/>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50"/>
              <a:buNone/>
              <a:defRPr sz="1400" b="0" i="0" cap="none">
                <a:solidFill>
                  <a:schemeClr val="lt1"/>
                </a:solidFill>
              </a:defRPr>
            </a:lvl1pPr>
            <a:lvl2pPr marL="914400" lvl="1" indent="-228600" algn="l">
              <a:lnSpc>
                <a:spcPct val="100000"/>
              </a:lnSpc>
              <a:spcBef>
                <a:spcPts val="600"/>
              </a:spcBef>
              <a:spcAft>
                <a:spcPts val="0"/>
              </a:spcAft>
              <a:buSzPts val="1350"/>
              <a:buNone/>
              <a:defRPr sz="1800">
                <a:solidFill>
                  <a:srgbClr val="888888"/>
                </a:solidFill>
              </a:defRPr>
            </a:lvl2pPr>
            <a:lvl3pPr marL="1371600" lvl="2" indent="-228600" algn="l">
              <a:lnSpc>
                <a:spcPct val="100000"/>
              </a:lnSpc>
              <a:spcBef>
                <a:spcPts val="600"/>
              </a:spcBef>
              <a:spcAft>
                <a:spcPts val="0"/>
              </a:spcAft>
              <a:buSzPts val="1200"/>
              <a:buNone/>
              <a:defRPr sz="1600">
                <a:solidFill>
                  <a:srgbClr val="888888"/>
                </a:solidFill>
              </a:defRPr>
            </a:lvl3pPr>
            <a:lvl4pPr marL="1828800" lvl="3" indent="-228600" algn="l">
              <a:lnSpc>
                <a:spcPct val="100000"/>
              </a:lnSpc>
              <a:spcBef>
                <a:spcPts val="600"/>
              </a:spcBef>
              <a:spcAft>
                <a:spcPts val="0"/>
              </a:spcAft>
              <a:buSzPts val="1050"/>
              <a:buNone/>
              <a:defRPr sz="1400">
                <a:solidFill>
                  <a:srgbClr val="888888"/>
                </a:solidFill>
              </a:defRPr>
            </a:lvl4pPr>
            <a:lvl5pPr marL="2286000" lvl="4" indent="-228600" algn="l">
              <a:lnSpc>
                <a:spcPct val="100000"/>
              </a:lnSpc>
              <a:spcBef>
                <a:spcPts val="600"/>
              </a:spcBef>
              <a:spcAft>
                <a:spcPts val="0"/>
              </a:spcAft>
              <a:buSzPts val="1050"/>
              <a:buNone/>
              <a:defRPr sz="1400">
                <a:solidFill>
                  <a:srgbClr val="888888"/>
                </a:solidFill>
              </a:defRPr>
            </a:lvl5pPr>
            <a:lvl6pPr marL="2743200" lvl="5" indent="-228600" algn="l">
              <a:lnSpc>
                <a:spcPct val="100000"/>
              </a:lnSpc>
              <a:spcBef>
                <a:spcPts val="280"/>
              </a:spcBef>
              <a:spcAft>
                <a:spcPts val="0"/>
              </a:spcAft>
              <a:buSzPts val="1050"/>
              <a:buNone/>
              <a:defRPr sz="1400">
                <a:solidFill>
                  <a:srgbClr val="888888"/>
                </a:solidFill>
              </a:defRPr>
            </a:lvl6pPr>
            <a:lvl7pPr marL="3200400" lvl="6" indent="-228600" algn="l">
              <a:lnSpc>
                <a:spcPct val="100000"/>
              </a:lnSpc>
              <a:spcBef>
                <a:spcPts val="280"/>
              </a:spcBef>
              <a:spcAft>
                <a:spcPts val="0"/>
              </a:spcAft>
              <a:buSzPts val="1050"/>
              <a:buNone/>
              <a:defRPr sz="1400">
                <a:solidFill>
                  <a:srgbClr val="888888"/>
                </a:solidFill>
              </a:defRPr>
            </a:lvl7pPr>
            <a:lvl8pPr marL="3657600" lvl="7" indent="-228600" algn="l">
              <a:lnSpc>
                <a:spcPct val="100000"/>
              </a:lnSpc>
              <a:spcBef>
                <a:spcPts val="280"/>
              </a:spcBef>
              <a:spcAft>
                <a:spcPts val="0"/>
              </a:spcAft>
              <a:buSzPts val="1050"/>
              <a:buNone/>
              <a:defRPr sz="1400">
                <a:solidFill>
                  <a:srgbClr val="888888"/>
                </a:solidFill>
              </a:defRPr>
            </a:lvl8pPr>
            <a:lvl9pPr marL="4114800" lvl="8" indent="-228600" algn="l">
              <a:lnSpc>
                <a:spcPct val="100000"/>
              </a:lnSpc>
              <a:spcBef>
                <a:spcPts val="280"/>
              </a:spcBef>
              <a:spcAft>
                <a:spcPts val="0"/>
              </a:spcAft>
              <a:buSzPts val="1050"/>
              <a:buNone/>
              <a:defRPr sz="1400">
                <a:solidFill>
                  <a:srgbClr val="888888"/>
                </a:solidFill>
              </a:defRPr>
            </a:lvl9pPr>
          </a:lstStyle>
          <a:p>
            <a:endParaRPr/>
          </a:p>
        </p:txBody>
      </p:sp>
      <p:sp>
        <p:nvSpPr>
          <p:cNvPr id="211" name="Google Shape;211;p49"/>
          <p:cNvSpPr txBox="1">
            <a:spLocks noGrp="1"/>
          </p:cNvSpPr>
          <p:nvPr>
            <p:ph type="ftr" idx="11"/>
          </p:nvPr>
        </p:nvSpPr>
        <p:spPr>
          <a:xfrm>
            <a:off x="524935" y="6248778"/>
            <a:ext cx="936413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solidFill>
                  <a:schemeClr val="l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12" name="Google Shape;212;p49"/>
          <p:cNvPicPr preferRelativeResize="0"/>
          <p:nvPr/>
        </p:nvPicPr>
        <p:blipFill rotWithShape="1">
          <a:blip r:embed="rId2">
            <a:alphaModFix/>
          </a:blip>
          <a:srcRect/>
          <a:stretch/>
        </p:blipFill>
        <p:spPr>
          <a:xfrm>
            <a:off x="10202605" y="6259788"/>
            <a:ext cx="1663765" cy="629743"/>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3"/>
        <p:cNvGrpSpPr/>
        <p:nvPr/>
      </p:nvGrpSpPr>
      <p:grpSpPr>
        <a:xfrm>
          <a:off x="0" y="0"/>
          <a:ext cx="0" cy="0"/>
          <a:chOff x="0" y="0"/>
          <a:chExt cx="0" cy="0"/>
        </a:xfrm>
      </p:grpSpPr>
      <p:sp>
        <p:nvSpPr>
          <p:cNvPr id="214" name="Google Shape;214;p50"/>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5" name="Google Shape;215;p50"/>
          <p:cNvSpPr txBox="1">
            <a:spLocks noGrp="1"/>
          </p:cNvSpPr>
          <p:nvPr>
            <p:ph type="body" idx="1"/>
          </p:nvPr>
        </p:nvSpPr>
        <p:spPr>
          <a:xfrm>
            <a:off x="524936" y="1985964"/>
            <a:ext cx="5451675"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16" name="Google Shape;216;p50"/>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50"/>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18" name="Google Shape;218;p50"/>
          <p:cNvSpPr txBox="1">
            <a:spLocks noGrp="1"/>
          </p:cNvSpPr>
          <p:nvPr>
            <p:ph type="body" idx="2"/>
          </p:nvPr>
        </p:nvSpPr>
        <p:spPr>
          <a:xfrm>
            <a:off x="6215392" y="1985964"/>
            <a:ext cx="5451675"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19"/>
        <p:cNvGrpSpPr/>
        <p:nvPr/>
      </p:nvGrpSpPr>
      <p:grpSpPr>
        <a:xfrm>
          <a:off x="0" y="0"/>
          <a:ext cx="0" cy="0"/>
          <a:chOff x="0" y="0"/>
          <a:chExt cx="0" cy="0"/>
        </a:xfrm>
      </p:grpSpPr>
      <p:sp>
        <p:nvSpPr>
          <p:cNvPr id="220" name="Google Shape;220;p51"/>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1" name="Google Shape;221;p51"/>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51"/>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23" name="Google Shape;223;p51"/>
          <p:cNvSpPr txBox="1">
            <a:spLocks noGrp="1"/>
          </p:cNvSpPr>
          <p:nvPr>
            <p:ph type="body" idx="1"/>
          </p:nvPr>
        </p:nvSpPr>
        <p:spPr>
          <a:xfrm>
            <a:off x="524936" y="2020052"/>
            <a:ext cx="5451675" cy="322729"/>
          </a:xfrm>
          <a:prstGeom prst="rect">
            <a:avLst/>
          </a:prstGeom>
          <a:solidFill>
            <a:srgbClr val="7F7F7F"/>
          </a:solidFill>
          <a:ln>
            <a:noFill/>
          </a:ln>
        </p:spPr>
        <p:txBody>
          <a:bodyPr spcFirstLastPara="1" wrap="square" lIns="91425" tIns="0" rIns="91425" bIns="0" anchor="ctr" anchorCtr="0">
            <a:noAutofit/>
          </a:bodyPr>
          <a:lstStyle>
            <a:lvl1pPr marL="457200" lvl="0" indent="-228600" algn="ctr">
              <a:lnSpc>
                <a:spcPct val="100000"/>
              </a:lnSpc>
              <a:spcBef>
                <a:spcPts val="0"/>
              </a:spcBef>
              <a:spcAft>
                <a:spcPts val="0"/>
              </a:spcAft>
              <a:buSzPts val="1200"/>
              <a:buNone/>
              <a:defRPr sz="1600" b="0" i="0">
                <a:solidFill>
                  <a:schemeClr val="lt1"/>
                </a:solidFill>
                <a:latin typeface="Gill Sans"/>
                <a:ea typeface="Gill Sans"/>
                <a:cs typeface="Gill Sans"/>
                <a:sym typeface="Gill Sans"/>
              </a:defRPr>
            </a:lvl1pPr>
            <a:lvl2pPr marL="914400" lvl="1" indent="-228600" algn="l">
              <a:lnSpc>
                <a:spcPct val="100000"/>
              </a:lnSpc>
              <a:spcBef>
                <a:spcPts val="600"/>
              </a:spcBef>
              <a:spcAft>
                <a:spcPts val="0"/>
              </a:spcAft>
              <a:buSzPts val="1500"/>
              <a:buNone/>
              <a:defRPr sz="2000" b="1"/>
            </a:lvl2pPr>
            <a:lvl3pPr marL="1371600" lvl="2" indent="-228600" algn="l">
              <a:lnSpc>
                <a:spcPct val="100000"/>
              </a:lnSpc>
              <a:spcBef>
                <a:spcPts val="600"/>
              </a:spcBef>
              <a:spcAft>
                <a:spcPts val="0"/>
              </a:spcAft>
              <a:buSzPts val="1350"/>
              <a:buNone/>
              <a:defRPr sz="1800" b="1"/>
            </a:lvl3pPr>
            <a:lvl4pPr marL="1828800" lvl="3" indent="-228600" algn="l">
              <a:lnSpc>
                <a:spcPct val="100000"/>
              </a:lnSpc>
              <a:spcBef>
                <a:spcPts val="600"/>
              </a:spcBef>
              <a:spcAft>
                <a:spcPts val="0"/>
              </a:spcAft>
              <a:buSzPts val="1200"/>
              <a:buNone/>
              <a:defRPr sz="1600" b="1"/>
            </a:lvl4pPr>
            <a:lvl5pPr marL="2286000" lvl="4" indent="-228600" algn="l">
              <a:lnSpc>
                <a:spcPct val="100000"/>
              </a:lnSpc>
              <a:spcBef>
                <a:spcPts val="600"/>
              </a:spcBef>
              <a:spcAft>
                <a:spcPts val="0"/>
              </a:spcAft>
              <a:buSzPts val="1200"/>
              <a:buNone/>
              <a:defRPr sz="1600" b="1"/>
            </a:lvl5pPr>
            <a:lvl6pPr marL="2743200" lvl="5" indent="-228600" algn="l">
              <a:lnSpc>
                <a:spcPct val="100000"/>
              </a:lnSpc>
              <a:spcBef>
                <a:spcPts val="320"/>
              </a:spcBef>
              <a:spcAft>
                <a:spcPts val="0"/>
              </a:spcAft>
              <a:buSzPts val="1200"/>
              <a:buNone/>
              <a:defRPr sz="1600" b="1"/>
            </a:lvl6pPr>
            <a:lvl7pPr marL="3200400" lvl="6" indent="-228600" algn="l">
              <a:lnSpc>
                <a:spcPct val="100000"/>
              </a:lnSpc>
              <a:spcBef>
                <a:spcPts val="320"/>
              </a:spcBef>
              <a:spcAft>
                <a:spcPts val="0"/>
              </a:spcAft>
              <a:buSzPts val="1200"/>
              <a:buNone/>
              <a:defRPr sz="1600" b="1"/>
            </a:lvl7pPr>
            <a:lvl8pPr marL="3657600" lvl="7" indent="-228600" algn="l">
              <a:lnSpc>
                <a:spcPct val="100000"/>
              </a:lnSpc>
              <a:spcBef>
                <a:spcPts val="320"/>
              </a:spcBef>
              <a:spcAft>
                <a:spcPts val="0"/>
              </a:spcAft>
              <a:buSzPts val="1200"/>
              <a:buNone/>
              <a:defRPr sz="1600" b="1"/>
            </a:lvl8pPr>
            <a:lvl9pPr marL="4114800" lvl="8" indent="-228600" algn="l">
              <a:lnSpc>
                <a:spcPct val="100000"/>
              </a:lnSpc>
              <a:spcBef>
                <a:spcPts val="320"/>
              </a:spcBef>
              <a:spcAft>
                <a:spcPts val="0"/>
              </a:spcAft>
              <a:buSzPts val="1200"/>
              <a:buNone/>
              <a:defRPr sz="1600" b="1"/>
            </a:lvl9pPr>
          </a:lstStyle>
          <a:p>
            <a:endParaRPr/>
          </a:p>
        </p:txBody>
      </p:sp>
      <p:sp>
        <p:nvSpPr>
          <p:cNvPr id="224" name="Google Shape;224;p51"/>
          <p:cNvSpPr txBox="1">
            <a:spLocks noGrp="1"/>
          </p:cNvSpPr>
          <p:nvPr>
            <p:ph type="body" idx="2"/>
          </p:nvPr>
        </p:nvSpPr>
        <p:spPr>
          <a:xfrm>
            <a:off x="6215392" y="2020052"/>
            <a:ext cx="5451675" cy="322729"/>
          </a:xfrm>
          <a:prstGeom prst="rect">
            <a:avLst/>
          </a:prstGeom>
          <a:solidFill>
            <a:srgbClr val="7F7F7F"/>
          </a:solidFill>
          <a:ln>
            <a:noFill/>
          </a:ln>
        </p:spPr>
        <p:txBody>
          <a:bodyPr spcFirstLastPara="1" wrap="square" lIns="91425" tIns="0" rIns="91425" bIns="0" anchor="ctr" anchorCtr="0">
            <a:noAutofit/>
          </a:bodyPr>
          <a:lstStyle>
            <a:lvl1pPr marL="457200" lvl="0" indent="-228600" algn="ctr">
              <a:lnSpc>
                <a:spcPct val="100000"/>
              </a:lnSpc>
              <a:spcBef>
                <a:spcPts val="0"/>
              </a:spcBef>
              <a:spcAft>
                <a:spcPts val="0"/>
              </a:spcAft>
              <a:buSzPts val="1200"/>
              <a:buNone/>
              <a:defRPr sz="1600" b="0" i="0">
                <a:solidFill>
                  <a:schemeClr val="lt1"/>
                </a:solidFill>
                <a:latin typeface="Gill Sans"/>
                <a:ea typeface="Gill Sans"/>
                <a:cs typeface="Gill Sans"/>
                <a:sym typeface="Gill Sans"/>
              </a:defRPr>
            </a:lvl1pPr>
            <a:lvl2pPr marL="914400" lvl="1" indent="-228600" algn="l">
              <a:lnSpc>
                <a:spcPct val="100000"/>
              </a:lnSpc>
              <a:spcBef>
                <a:spcPts val="600"/>
              </a:spcBef>
              <a:spcAft>
                <a:spcPts val="0"/>
              </a:spcAft>
              <a:buSzPts val="1500"/>
              <a:buNone/>
              <a:defRPr sz="2000" b="1"/>
            </a:lvl2pPr>
            <a:lvl3pPr marL="1371600" lvl="2" indent="-228600" algn="l">
              <a:lnSpc>
                <a:spcPct val="100000"/>
              </a:lnSpc>
              <a:spcBef>
                <a:spcPts val="600"/>
              </a:spcBef>
              <a:spcAft>
                <a:spcPts val="0"/>
              </a:spcAft>
              <a:buSzPts val="1350"/>
              <a:buNone/>
              <a:defRPr sz="1800" b="1"/>
            </a:lvl3pPr>
            <a:lvl4pPr marL="1828800" lvl="3" indent="-228600" algn="l">
              <a:lnSpc>
                <a:spcPct val="100000"/>
              </a:lnSpc>
              <a:spcBef>
                <a:spcPts val="600"/>
              </a:spcBef>
              <a:spcAft>
                <a:spcPts val="0"/>
              </a:spcAft>
              <a:buSzPts val="1200"/>
              <a:buNone/>
              <a:defRPr sz="1600" b="1"/>
            </a:lvl4pPr>
            <a:lvl5pPr marL="2286000" lvl="4" indent="-228600" algn="l">
              <a:lnSpc>
                <a:spcPct val="100000"/>
              </a:lnSpc>
              <a:spcBef>
                <a:spcPts val="600"/>
              </a:spcBef>
              <a:spcAft>
                <a:spcPts val="0"/>
              </a:spcAft>
              <a:buSzPts val="1200"/>
              <a:buNone/>
              <a:defRPr sz="1600" b="1"/>
            </a:lvl5pPr>
            <a:lvl6pPr marL="2743200" lvl="5" indent="-228600" algn="l">
              <a:lnSpc>
                <a:spcPct val="100000"/>
              </a:lnSpc>
              <a:spcBef>
                <a:spcPts val="320"/>
              </a:spcBef>
              <a:spcAft>
                <a:spcPts val="0"/>
              </a:spcAft>
              <a:buSzPts val="1200"/>
              <a:buNone/>
              <a:defRPr sz="1600" b="1"/>
            </a:lvl6pPr>
            <a:lvl7pPr marL="3200400" lvl="6" indent="-228600" algn="l">
              <a:lnSpc>
                <a:spcPct val="100000"/>
              </a:lnSpc>
              <a:spcBef>
                <a:spcPts val="320"/>
              </a:spcBef>
              <a:spcAft>
                <a:spcPts val="0"/>
              </a:spcAft>
              <a:buSzPts val="1200"/>
              <a:buNone/>
              <a:defRPr sz="1600" b="1"/>
            </a:lvl7pPr>
            <a:lvl8pPr marL="3657600" lvl="7" indent="-228600" algn="l">
              <a:lnSpc>
                <a:spcPct val="100000"/>
              </a:lnSpc>
              <a:spcBef>
                <a:spcPts val="320"/>
              </a:spcBef>
              <a:spcAft>
                <a:spcPts val="0"/>
              </a:spcAft>
              <a:buSzPts val="1200"/>
              <a:buNone/>
              <a:defRPr sz="1600" b="1"/>
            </a:lvl8pPr>
            <a:lvl9pPr marL="4114800" lvl="8" indent="-228600" algn="l">
              <a:lnSpc>
                <a:spcPct val="100000"/>
              </a:lnSpc>
              <a:spcBef>
                <a:spcPts val="320"/>
              </a:spcBef>
              <a:spcAft>
                <a:spcPts val="0"/>
              </a:spcAft>
              <a:buSzPts val="1200"/>
              <a:buNone/>
              <a:defRPr sz="1600" b="1"/>
            </a:lvl9pPr>
          </a:lstStyle>
          <a:p>
            <a:endParaRPr/>
          </a:p>
        </p:txBody>
      </p:sp>
      <p:sp>
        <p:nvSpPr>
          <p:cNvPr id="225" name="Google Shape;225;p51"/>
          <p:cNvSpPr txBox="1">
            <a:spLocks noGrp="1"/>
          </p:cNvSpPr>
          <p:nvPr>
            <p:ph type="body" idx="3"/>
          </p:nvPr>
        </p:nvSpPr>
        <p:spPr>
          <a:xfrm>
            <a:off x="524936" y="2393578"/>
            <a:ext cx="5451675" cy="3732586"/>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26" name="Google Shape;226;p51"/>
          <p:cNvSpPr txBox="1">
            <a:spLocks noGrp="1"/>
          </p:cNvSpPr>
          <p:nvPr>
            <p:ph type="body" idx="4"/>
          </p:nvPr>
        </p:nvSpPr>
        <p:spPr>
          <a:xfrm>
            <a:off x="6215392" y="2393578"/>
            <a:ext cx="5451675" cy="3732586"/>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227"/>
        <p:cNvGrpSpPr/>
        <p:nvPr/>
      </p:nvGrpSpPr>
      <p:grpSpPr>
        <a:xfrm>
          <a:off x="0" y="0"/>
          <a:ext cx="0" cy="0"/>
          <a:chOff x="0" y="0"/>
          <a:chExt cx="0" cy="0"/>
        </a:xfrm>
      </p:grpSpPr>
      <p:sp>
        <p:nvSpPr>
          <p:cNvPr id="228" name="Google Shape;228;p52"/>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9" name="Google Shape;229;p52"/>
          <p:cNvSpPr txBox="1">
            <a:spLocks noGrp="1"/>
          </p:cNvSpPr>
          <p:nvPr>
            <p:ph type="body" idx="1"/>
          </p:nvPr>
        </p:nvSpPr>
        <p:spPr>
          <a:xfrm>
            <a:off x="524936" y="1985963"/>
            <a:ext cx="11142131" cy="196596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30" name="Google Shape;230;p52"/>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52"/>
          <p:cNvSpPr txBox="1">
            <a:spLocks noGrp="1"/>
          </p:cNvSpPr>
          <p:nvPr>
            <p:ph type="body" idx="2"/>
          </p:nvPr>
        </p:nvSpPr>
        <p:spPr>
          <a:xfrm>
            <a:off x="524936" y="4164965"/>
            <a:ext cx="11142131" cy="196596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32" name="Google Shape;232;p52"/>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233"/>
        <p:cNvGrpSpPr/>
        <p:nvPr/>
      </p:nvGrpSpPr>
      <p:grpSpPr>
        <a:xfrm>
          <a:off x="0" y="0"/>
          <a:ext cx="0" cy="0"/>
          <a:chOff x="0" y="0"/>
          <a:chExt cx="0" cy="0"/>
        </a:xfrm>
      </p:grpSpPr>
      <p:sp>
        <p:nvSpPr>
          <p:cNvPr id="234" name="Google Shape;234;p53"/>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53"/>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6" name="Google Shape;236;p53"/>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37" name="Google Shape;237;p53"/>
          <p:cNvSpPr txBox="1">
            <a:spLocks noGrp="1"/>
          </p:cNvSpPr>
          <p:nvPr>
            <p:ph type="body" idx="1"/>
          </p:nvPr>
        </p:nvSpPr>
        <p:spPr>
          <a:xfrm>
            <a:off x="524935" y="1985964"/>
            <a:ext cx="5468500"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38" name="Google Shape;238;p53"/>
          <p:cNvSpPr txBox="1">
            <a:spLocks noGrp="1"/>
          </p:cNvSpPr>
          <p:nvPr>
            <p:ph type="body" idx="2"/>
          </p:nvPr>
        </p:nvSpPr>
        <p:spPr>
          <a:xfrm>
            <a:off x="6198566" y="1985967"/>
            <a:ext cx="5468500"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39" name="Google Shape;239;p53"/>
          <p:cNvSpPr txBox="1">
            <a:spLocks noGrp="1"/>
          </p:cNvSpPr>
          <p:nvPr>
            <p:ph type="body" idx="3"/>
          </p:nvPr>
        </p:nvSpPr>
        <p:spPr>
          <a:xfrm>
            <a:off x="6215501" y="4160208"/>
            <a:ext cx="5468500"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240"/>
        <p:cNvGrpSpPr/>
        <p:nvPr/>
      </p:nvGrpSpPr>
      <p:grpSpPr>
        <a:xfrm>
          <a:off x="0" y="0"/>
          <a:ext cx="0" cy="0"/>
          <a:chOff x="0" y="0"/>
          <a:chExt cx="0" cy="0"/>
        </a:xfrm>
      </p:grpSpPr>
      <p:sp>
        <p:nvSpPr>
          <p:cNvPr id="241" name="Google Shape;241;p54"/>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54"/>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54"/>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44" name="Google Shape;244;p54"/>
          <p:cNvSpPr txBox="1">
            <a:spLocks noGrp="1"/>
          </p:cNvSpPr>
          <p:nvPr>
            <p:ph type="body" idx="1"/>
          </p:nvPr>
        </p:nvSpPr>
        <p:spPr>
          <a:xfrm>
            <a:off x="524936" y="1985967"/>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45" name="Google Shape;245;p54"/>
          <p:cNvSpPr txBox="1">
            <a:spLocks noGrp="1"/>
          </p:cNvSpPr>
          <p:nvPr>
            <p:ph type="body" idx="2"/>
          </p:nvPr>
        </p:nvSpPr>
        <p:spPr>
          <a:xfrm>
            <a:off x="6184526" y="1985967"/>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46" name="Google Shape;246;p54"/>
          <p:cNvSpPr txBox="1">
            <a:spLocks noGrp="1"/>
          </p:cNvSpPr>
          <p:nvPr>
            <p:ph type="body" idx="3"/>
          </p:nvPr>
        </p:nvSpPr>
        <p:spPr>
          <a:xfrm>
            <a:off x="6201460" y="4160208"/>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47" name="Google Shape;247;p54"/>
          <p:cNvSpPr txBox="1">
            <a:spLocks noGrp="1"/>
          </p:cNvSpPr>
          <p:nvPr>
            <p:ph type="body" idx="4"/>
          </p:nvPr>
        </p:nvSpPr>
        <p:spPr>
          <a:xfrm>
            <a:off x="524936" y="4164972"/>
            <a:ext cx="5482541" cy="1965959"/>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7"/>
        <p:cNvGrpSpPr/>
        <p:nvPr/>
      </p:nvGrpSpPr>
      <p:grpSpPr>
        <a:xfrm>
          <a:off x="0" y="0"/>
          <a:ext cx="0" cy="0"/>
          <a:chOff x="0" y="0"/>
          <a:chExt cx="0" cy="0"/>
        </a:xfrm>
      </p:grpSpPr>
      <p:sp>
        <p:nvSpPr>
          <p:cNvPr id="28" name="Google Shape;28;p27"/>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7"/>
          <p:cNvSpPr txBox="1">
            <a:spLocks noGrp="1"/>
          </p:cNvSpPr>
          <p:nvPr>
            <p:ph type="body" idx="1"/>
          </p:nvPr>
        </p:nvSpPr>
        <p:spPr>
          <a:xfrm>
            <a:off x="524936" y="1985964"/>
            <a:ext cx="5451675"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30" name="Google Shape;30;p27"/>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7"/>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32" name="Google Shape;32;p27"/>
          <p:cNvSpPr txBox="1">
            <a:spLocks noGrp="1"/>
          </p:cNvSpPr>
          <p:nvPr>
            <p:ph type="body" idx="2"/>
          </p:nvPr>
        </p:nvSpPr>
        <p:spPr>
          <a:xfrm>
            <a:off x="6215392" y="1985964"/>
            <a:ext cx="5451675" cy="4140200"/>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48"/>
        <p:cNvGrpSpPr/>
        <p:nvPr/>
      </p:nvGrpSpPr>
      <p:grpSpPr>
        <a:xfrm>
          <a:off x="0" y="0"/>
          <a:ext cx="0" cy="0"/>
          <a:chOff x="0" y="0"/>
          <a:chExt cx="0" cy="0"/>
        </a:xfrm>
      </p:grpSpPr>
      <p:sp>
        <p:nvSpPr>
          <p:cNvPr id="249" name="Google Shape;249;p55"/>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55"/>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1" name="Google Shape;251;p55"/>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52"/>
        <p:cNvGrpSpPr/>
        <p:nvPr/>
      </p:nvGrpSpPr>
      <p:grpSpPr>
        <a:xfrm>
          <a:off x="0" y="0"/>
          <a:ext cx="0" cy="0"/>
          <a:chOff x="0" y="0"/>
          <a:chExt cx="0" cy="0"/>
        </a:xfrm>
      </p:grpSpPr>
      <p:sp>
        <p:nvSpPr>
          <p:cNvPr id="253" name="Google Shape;253;p56"/>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4" name="Google Shape;254;p56"/>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5"/>
        <p:cNvGrpSpPr/>
        <p:nvPr/>
      </p:nvGrpSpPr>
      <p:grpSpPr>
        <a:xfrm>
          <a:off x="0" y="0"/>
          <a:ext cx="0" cy="0"/>
          <a:chOff x="0" y="0"/>
          <a:chExt cx="0" cy="0"/>
        </a:xfrm>
      </p:grpSpPr>
      <p:sp>
        <p:nvSpPr>
          <p:cNvPr id="256" name="Google Shape;256;p57"/>
          <p:cNvSpPr/>
          <p:nvPr/>
        </p:nvSpPr>
        <p:spPr>
          <a:xfrm>
            <a:off x="254002" y="0"/>
            <a:ext cx="4724404" cy="68453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7" name="Google Shape;257;p57"/>
          <p:cNvSpPr txBox="1">
            <a:spLocks noGrp="1"/>
          </p:cNvSpPr>
          <p:nvPr>
            <p:ph type="title"/>
          </p:nvPr>
        </p:nvSpPr>
        <p:spPr>
          <a:xfrm>
            <a:off x="507407" y="2571752"/>
            <a:ext cx="4340352" cy="1162051"/>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600"/>
              <a:buFont typeface="Open Sans"/>
              <a:buNone/>
              <a:defRPr sz="26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57"/>
          <p:cNvSpPr txBox="1">
            <a:spLocks noGrp="1"/>
          </p:cNvSpPr>
          <p:nvPr>
            <p:ph type="body" idx="1"/>
          </p:nvPr>
        </p:nvSpPr>
        <p:spPr>
          <a:xfrm>
            <a:off x="5145746" y="203203"/>
            <a:ext cx="6560117" cy="5948365"/>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259" name="Google Shape;259;p57"/>
          <p:cNvSpPr txBox="1">
            <a:spLocks noGrp="1"/>
          </p:cNvSpPr>
          <p:nvPr>
            <p:ph type="body" idx="2"/>
          </p:nvPr>
        </p:nvSpPr>
        <p:spPr>
          <a:xfrm>
            <a:off x="508124" y="3733804"/>
            <a:ext cx="4340352" cy="23923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solidFill>
                  <a:schemeClr val="lt1"/>
                </a:solidFill>
              </a:defRPr>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260" name="Google Shape;260;p57"/>
          <p:cNvSpPr txBox="1">
            <a:spLocks noGrp="1"/>
          </p:cNvSpPr>
          <p:nvPr>
            <p:ph type="ftr" idx="11"/>
          </p:nvPr>
        </p:nvSpPr>
        <p:spPr>
          <a:xfrm>
            <a:off x="5145746" y="6423589"/>
            <a:ext cx="4675591"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261"/>
        <p:cNvGrpSpPr/>
        <p:nvPr/>
      </p:nvGrpSpPr>
      <p:grpSpPr>
        <a:xfrm>
          <a:off x="0" y="0"/>
          <a:ext cx="0" cy="0"/>
          <a:chOff x="0" y="0"/>
          <a:chExt cx="0" cy="0"/>
        </a:xfrm>
      </p:grpSpPr>
      <p:sp>
        <p:nvSpPr>
          <p:cNvPr id="262" name="Google Shape;262;p58"/>
          <p:cNvSpPr>
            <a:spLocks noGrp="1"/>
          </p:cNvSpPr>
          <p:nvPr>
            <p:ph type="pic" idx="2"/>
          </p:nvPr>
        </p:nvSpPr>
        <p:spPr>
          <a:xfrm>
            <a:off x="254000" y="177800"/>
            <a:ext cx="4730752" cy="6489700"/>
          </a:xfrm>
          <a:prstGeom prst="rect">
            <a:avLst/>
          </a:prstGeom>
          <a:noFill/>
          <a:ln>
            <a:noFill/>
          </a:ln>
        </p:spPr>
      </p:sp>
      <p:sp>
        <p:nvSpPr>
          <p:cNvPr id="263" name="Google Shape;263;p58"/>
          <p:cNvSpPr txBox="1">
            <a:spLocks noGrp="1"/>
          </p:cNvSpPr>
          <p:nvPr>
            <p:ph type="title"/>
          </p:nvPr>
        </p:nvSpPr>
        <p:spPr>
          <a:xfrm>
            <a:off x="5145743" y="3124200"/>
            <a:ext cx="6614135" cy="8715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4" name="Google Shape;264;p58"/>
          <p:cNvSpPr txBox="1">
            <a:spLocks noGrp="1"/>
          </p:cNvSpPr>
          <p:nvPr>
            <p:ph type="body" idx="1"/>
          </p:nvPr>
        </p:nvSpPr>
        <p:spPr>
          <a:xfrm>
            <a:off x="5145743" y="3995738"/>
            <a:ext cx="6614135" cy="21478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265" name="Google Shape;265;p58"/>
          <p:cNvSpPr txBox="1">
            <a:spLocks noGrp="1"/>
          </p:cNvSpPr>
          <p:nvPr>
            <p:ph type="ftr" idx="11"/>
          </p:nvPr>
        </p:nvSpPr>
        <p:spPr>
          <a:xfrm>
            <a:off x="5145745" y="6423589"/>
            <a:ext cx="402153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6" name="Google Shape;266;p58"/>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above Caption" type="picTx">
  <p:cSld name="PICTURE_WITH_CAPTION_TEXT">
    <p:spTree>
      <p:nvGrpSpPr>
        <p:cNvPr id="1" name="Shape 267"/>
        <p:cNvGrpSpPr/>
        <p:nvPr/>
      </p:nvGrpSpPr>
      <p:grpSpPr>
        <a:xfrm>
          <a:off x="0" y="0"/>
          <a:ext cx="0" cy="0"/>
          <a:chOff x="0" y="0"/>
          <a:chExt cx="0" cy="0"/>
        </a:xfrm>
      </p:grpSpPr>
      <p:sp>
        <p:nvSpPr>
          <p:cNvPr id="268" name="Google Shape;268;p59"/>
          <p:cNvSpPr txBox="1">
            <a:spLocks noGrp="1"/>
          </p:cNvSpPr>
          <p:nvPr>
            <p:ph type="title"/>
          </p:nvPr>
        </p:nvSpPr>
        <p:spPr>
          <a:xfrm>
            <a:off x="524936" y="4424085"/>
            <a:ext cx="8405285" cy="833719"/>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9" name="Google Shape;269;p59"/>
          <p:cNvSpPr>
            <a:spLocks noGrp="1"/>
          </p:cNvSpPr>
          <p:nvPr>
            <p:ph type="pic" idx="2"/>
          </p:nvPr>
        </p:nvSpPr>
        <p:spPr>
          <a:xfrm>
            <a:off x="524935" y="228600"/>
            <a:ext cx="8405287" cy="4187952"/>
          </a:xfrm>
          <a:prstGeom prst="rect">
            <a:avLst/>
          </a:prstGeom>
          <a:noFill/>
          <a:ln>
            <a:noFill/>
          </a:ln>
        </p:spPr>
      </p:sp>
      <p:sp>
        <p:nvSpPr>
          <p:cNvPr id="270" name="Google Shape;270;p59"/>
          <p:cNvSpPr txBox="1">
            <a:spLocks noGrp="1"/>
          </p:cNvSpPr>
          <p:nvPr>
            <p:ph type="body" idx="1"/>
          </p:nvPr>
        </p:nvSpPr>
        <p:spPr>
          <a:xfrm>
            <a:off x="524936" y="5257800"/>
            <a:ext cx="8405285" cy="88582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271" name="Google Shape;271;p59"/>
          <p:cNvSpPr txBox="1">
            <a:spLocks noGrp="1"/>
          </p:cNvSpPr>
          <p:nvPr>
            <p:ph type="ftr" idx="11"/>
          </p:nvPr>
        </p:nvSpPr>
        <p:spPr>
          <a:xfrm>
            <a:off x="524937" y="6423589"/>
            <a:ext cx="8405287"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2" name="Google Shape;272;p59"/>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3 Pictures with Caption, Alt.">
  <p:cSld name="3 Pictures with Caption, Alt.">
    <p:spTree>
      <p:nvGrpSpPr>
        <p:cNvPr id="1" name="Shape 273"/>
        <p:cNvGrpSpPr/>
        <p:nvPr/>
      </p:nvGrpSpPr>
      <p:grpSpPr>
        <a:xfrm>
          <a:off x="0" y="0"/>
          <a:ext cx="0" cy="0"/>
          <a:chOff x="0" y="0"/>
          <a:chExt cx="0" cy="0"/>
        </a:xfrm>
      </p:grpSpPr>
      <p:sp>
        <p:nvSpPr>
          <p:cNvPr id="274" name="Google Shape;274;p60"/>
          <p:cNvSpPr txBox="1">
            <a:spLocks noGrp="1"/>
          </p:cNvSpPr>
          <p:nvPr>
            <p:ph type="title"/>
          </p:nvPr>
        </p:nvSpPr>
        <p:spPr>
          <a:xfrm>
            <a:off x="6045199" y="3124200"/>
            <a:ext cx="5668380" cy="8715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rgbClr val="7F7F7F"/>
              </a:buClr>
              <a:buSzPts val="2600"/>
              <a:buFont typeface="Open Sans"/>
              <a:buNone/>
              <a:defRPr sz="2600"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5" name="Google Shape;275;p60"/>
          <p:cNvSpPr>
            <a:spLocks noGrp="1"/>
          </p:cNvSpPr>
          <p:nvPr>
            <p:ph type="pic" idx="2"/>
          </p:nvPr>
        </p:nvSpPr>
        <p:spPr>
          <a:xfrm>
            <a:off x="268941" y="2365248"/>
            <a:ext cx="5602696" cy="4314952"/>
          </a:xfrm>
          <a:prstGeom prst="rect">
            <a:avLst/>
          </a:prstGeom>
          <a:noFill/>
          <a:ln>
            <a:noFill/>
          </a:ln>
        </p:spPr>
      </p:sp>
      <p:sp>
        <p:nvSpPr>
          <p:cNvPr id="276" name="Google Shape;276;p60"/>
          <p:cNvSpPr txBox="1">
            <a:spLocks noGrp="1"/>
          </p:cNvSpPr>
          <p:nvPr>
            <p:ph type="body" idx="1"/>
          </p:nvPr>
        </p:nvSpPr>
        <p:spPr>
          <a:xfrm>
            <a:off x="6045199" y="3995738"/>
            <a:ext cx="5668380" cy="21478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SzPts val="1050"/>
              <a:buNone/>
              <a:defRPr sz="1400" b="0" i="0"/>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277" name="Google Shape;277;p60"/>
          <p:cNvSpPr txBox="1">
            <a:spLocks noGrp="1"/>
          </p:cNvSpPr>
          <p:nvPr>
            <p:ph type="ftr" idx="11"/>
          </p:nvPr>
        </p:nvSpPr>
        <p:spPr>
          <a:xfrm>
            <a:off x="6045201" y="6423589"/>
            <a:ext cx="3122083"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8" name="Google Shape;278;p60"/>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79" name="Google Shape;279;p60"/>
          <p:cNvSpPr>
            <a:spLocks noGrp="1"/>
          </p:cNvSpPr>
          <p:nvPr>
            <p:ph type="pic" idx="3"/>
          </p:nvPr>
        </p:nvSpPr>
        <p:spPr>
          <a:xfrm>
            <a:off x="268940" y="228600"/>
            <a:ext cx="2743200" cy="2039112"/>
          </a:xfrm>
          <a:prstGeom prst="rect">
            <a:avLst/>
          </a:prstGeom>
          <a:noFill/>
          <a:ln>
            <a:noFill/>
          </a:ln>
        </p:spPr>
      </p:sp>
      <p:sp>
        <p:nvSpPr>
          <p:cNvPr id="280" name="Google Shape;280;p60"/>
          <p:cNvSpPr>
            <a:spLocks noGrp="1"/>
          </p:cNvSpPr>
          <p:nvPr>
            <p:ph type="pic" idx="4"/>
          </p:nvPr>
        </p:nvSpPr>
        <p:spPr>
          <a:xfrm>
            <a:off x="3128437" y="228600"/>
            <a:ext cx="2743200" cy="2039112"/>
          </a:xfrm>
          <a:prstGeom prst="rect">
            <a:avLst/>
          </a:prstGeom>
          <a:noFill/>
          <a:ln>
            <a:noFill/>
          </a:ln>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281"/>
        <p:cNvGrpSpPr/>
        <p:nvPr/>
      </p:nvGrpSpPr>
      <p:grpSpPr>
        <a:xfrm>
          <a:off x="0" y="0"/>
          <a:ext cx="0" cy="0"/>
          <a:chOff x="0" y="0"/>
          <a:chExt cx="0" cy="0"/>
        </a:xfrm>
      </p:grpSpPr>
      <p:sp>
        <p:nvSpPr>
          <p:cNvPr id="282" name="Google Shape;282;p61"/>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61"/>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284" name="Google Shape;284;p61"/>
          <p:cNvSpPr txBox="1"/>
          <p:nvPr/>
        </p:nvSpPr>
        <p:spPr>
          <a:xfrm>
            <a:off x="486271" y="684960"/>
            <a:ext cx="6211504"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800"/>
              <a:buFont typeface="Open Sans"/>
              <a:buNone/>
            </a:pPr>
            <a:r>
              <a:rPr lang="en-GB" sz="1800" b="1" i="0" u="none" strike="noStrike" cap="none">
                <a:solidFill>
                  <a:srgbClr val="7F7F7F"/>
                </a:solidFill>
                <a:latin typeface="Open Sans"/>
                <a:ea typeface="Open Sans"/>
                <a:cs typeface="Open Sans"/>
                <a:sym typeface="Open Sans"/>
              </a:rPr>
              <a:t>Project Partners</a:t>
            </a:r>
            <a:endParaRPr sz="1400" b="0" i="0" u="none" strike="noStrike" cap="none">
              <a:solidFill>
                <a:srgbClr val="000000"/>
              </a:solidFill>
              <a:latin typeface="Arial"/>
              <a:ea typeface="Arial"/>
              <a:cs typeface="Arial"/>
              <a:sym typeface="Arial"/>
            </a:endParaRPr>
          </a:p>
        </p:txBody>
      </p:sp>
      <p:grpSp>
        <p:nvGrpSpPr>
          <p:cNvPr id="285" name="Google Shape;285;p61"/>
          <p:cNvGrpSpPr/>
          <p:nvPr/>
        </p:nvGrpSpPr>
        <p:grpSpPr>
          <a:xfrm>
            <a:off x="430525" y="5422420"/>
            <a:ext cx="5472564" cy="563248"/>
            <a:chOff x="1578208" y="5232211"/>
            <a:chExt cx="5472564" cy="563248"/>
          </a:xfrm>
        </p:grpSpPr>
        <p:pic>
          <p:nvPicPr>
            <p:cNvPr id="286" name="Google Shape;286;p61"/>
            <p:cNvPicPr preferRelativeResize="0"/>
            <p:nvPr/>
          </p:nvPicPr>
          <p:blipFill rotWithShape="1">
            <a:blip r:embed="rId2">
              <a:alphaModFix/>
            </a:blip>
            <a:srcRect/>
            <a:stretch/>
          </p:blipFill>
          <p:spPr>
            <a:xfrm>
              <a:off x="1578208" y="5270281"/>
              <a:ext cx="787769" cy="525178"/>
            </a:xfrm>
            <a:prstGeom prst="rect">
              <a:avLst/>
            </a:prstGeom>
            <a:noFill/>
            <a:ln>
              <a:noFill/>
            </a:ln>
          </p:spPr>
        </p:pic>
        <p:sp>
          <p:nvSpPr>
            <p:cNvPr id="287" name="Google Shape;287;p61"/>
            <p:cNvSpPr txBox="1"/>
            <p:nvPr/>
          </p:nvSpPr>
          <p:spPr>
            <a:xfrm>
              <a:off x="2381031" y="5232211"/>
              <a:ext cx="466974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1000"/>
                <a:buFont typeface="Open Sans"/>
                <a:buNone/>
              </a:pPr>
              <a:r>
                <a:rPr lang="en-GB" sz="10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200" b="0" i="0" u="none" strike="noStrike" cap="none">
                <a:solidFill>
                  <a:schemeClr val="dk1"/>
                </a:solidFill>
                <a:latin typeface="Open Sans"/>
                <a:ea typeface="Open Sans"/>
                <a:cs typeface="Open Sans"/>
                <a:sym typeface="Open Sans"/>
              </a:endParaRPr>
            </a:p>
          </p:txBody>
        </p:sp>
      </p:grpSp>
      <p:grpSp>
        <p:nvGrpSpPr>
          <p:cNvPr id="288" name="Google Shape;288;p61"/>
          <p:cNvGrpSpPr/>
          <p:nvPr/>
        </p:nvGrpSpPr>
        <p:grpSpPr>
          <a:xfrm>
            <a:off x="367980" y="1548351"/>
            <a:ext cx="10925431" cy="3508347"/>
            <a:chOff x="367981" y="2838481"/>
            <a:chExt cx="8260946" cy="2652734"/>
          </a:xfrm>
        </p:grpSpPr>
        <p:cxnSp>
          <p:nvCxnSpPr>
            <p:cNvPr id="289" name="Google Shape;289;p61"/>
            <p:cNvCxnSpPr/>
            <p:nvPr/>
          </p:nvCxnSpPr>
          <p:spPr>
            <a:xfrm>
              <a:off x="462295" y="5491215"/>
              <a:ext cx="8166632" cy="0"/>
            </a:xfrm>
            <a:prstGeom prst="straightConnector1">
              <a:avLst/>
            </a:prstGeom>
            <a:noFill/>
            <a:ln w="12700" cap="flat" cmpd="sng">
              <a:solidFill>
                <a:srgbClr val="7F7F7F"/>
              </a:solidFill>
              <a:prstDash val="solid"/>
              <a:round/>
              <a:headEnd type="none" w="sm" len="sm"/>
              <a:tailEnd type="none" w="sm" len="sm"/>
            </a:ln>
          </p:spPr>
        </p:cxnSp>
        <p:pic>
          <p:nvPicPr>
            <p:cNvPr id="290" name="Google Shape;290;p61"/>
            <p:cNvPicPr preferRelativeResize="0"/>
            <p:nvPr/>
          </p:nvPicPr>
          <p:blipFill rotWithShape="1">
            <a:blip r:embed="rId3">
              <a:alphaModFix/>
            </a:blip>
            <a:srcRect/>
            <a:stretch/>
          </p:blipFill>
          <p:spPr>
            <a:xfrm>
              <a:off x="430525" y="2838481"/>
              <a:ext cx="1590724" cy="628669"/>
            </a:xfrm>
            <a:prstGeom prst="rect">
              <a:avLst/>
            </a:prstGeom>
            <a:noFill/>
            <a:ln>
              <a:noFill/>
            </a:ln>
          </p:spPr>
        </p:pic>
        <p:pic>
          <p:nvPicPr>
            <p:cNvPr id="291" name="Google Shape;291;p61"/>
            <p:cNvPicPr preferRelativeResize="0"/>
            <p:nvPr/>
          </p:nvPicPr>
          <p:blipFill rotWithShape="1">
            <a:blip r:embed="rId4">
              <a:alphaModFix/>
            </a:blip>
            <a:srcRect/>
            <a:stretch/>
          </p:blipFill>
          <p:spPr>
            <a:xfrm>
              <a:off x="2796804" y="2871864"/>
              <a:ext cx="1433484" cy="566527"/>
            </a:xfrm>
            <a:prstGeom prst="rect">
              <a:avLst/>
            </a:prstGeom>
            <a:noFill/>
            <a:ln>
              <a:noFill/>
            </a:ln>
          </p:spPr>
        </p:pic>
        <p:pic>
          <p:nvPicPr>
            <p:cNvPr id="292" name="Google Shape;292;p61"/>
            <p:cNvPicPr preferRelativeResize="0"/>
            <p:nvPr/>
          </p:nvPicPr>
          <p:blipFill rotWithShape="1">
            <a:blip r:embed="rId5">
              <a:alphaModFix/>
            </a:blip>
            <a:srcRect/>
            <a:stretch/>
          </p:blipFill>
          <p:spPr>
            <a:xfrm>
              <a:off x="5013470" y="2871864"/>
              <a:ext cx="1363378" cy="538819"/>
            </a:xfrm>
            <a:prstGeom prst="rect">
              <a:avLst/>
            </a:prstGeom>
            <a:noFill/>
            <a:ln>
              <a:noFill/>
            </a:ln>
          </p:spPr>
        </p:pic>
        <p:pic>
          <p:nvPicPr>
            <p:cNvPr id="293" name="Google Shape;293;p61"/>
            <p:cNvPicPr preferRelativeResize="0"/>
            <p:nvPr/>
          </p:nvPicPr>
          <p:blipFill rotWithShape="1">
            <a:blip r:embed="rId6">
              <a:alphaModFix/>
            </a:blip>
            <a:srcRect/>
            <a:stretch/>
          </p:blipFill>
          <p:spPr>
            <a:xfrm>
              <a:off x="7160030" y="2871792"/>
              <a:ext cx="1363559" cy="538891"/>
            </a:xfrm>
            <a:prstGeom prst="rect">
              <a:avLst/>
            </a:prstGeom>
            <a:noFill/>
            <a:ln>
              <a:noFill/>
            </a:ln>
          </p:spPr>
        </p:pic>
        <p:pic>
          <p:nvPicPr>
            <p:cNvPr id="294" name="Google Shape;294;p61"/>
            <p:cNvPicPr preferRelativeResize="0"/>
            <p:nvPr/>
          </p:nvPicPr>
          <p:blipFill rotWithShape="1">
            <a:blip r:embed="rId7">
              <a:alphaModFix/>
            </a:blip>
            <a:srcRect/>
            <a:stretch/>
          </p:blipFill>
          <p:spPr>
            <a:xfrm>
              <a:off x="367981" y="3704672"/>
              <a:ext cx="1409105" cy="556893"/>
            </a:xfrm>
            <a:prstGeom prst="rect">
              <a:avLst/>
            </a:prstGeom>
            <a:noFill/>
            <a:ln>
              <a:noFill/>
            </a:ln>
          </p:spPr>
        </p:pic>
        <p:pic>
          <p:nvPicPr>
            <p:cNvPr id="295" name="Google Shape;295;p61"/>
            <p:cNvPicPr preferRelativeResize="0"/>
            <p:nvPr/>
          </p:nvPicPr>
          <p:blipFill rotWithShape="1">
            <a:blip r:embed="rId8">
              <a:alphaModFix/>
            </a:blip>
            <a:srcRect/>
            <a:stretch/>
          </p:blipFill>
          <p:spPr>
            <a:xfrm>
              <a:off x="2555153" y="3629957"/>
              <a:ext cx="1715929" cy="678151"/>
            </a:xfrm>
            <a:prstGeom prst="rect">
              <a:avLst/>
            </a:prstGeom>
            <a:noFill/>
            <a:ln>
              <a:noFill/>
            </a:ln>
          </p:spPr>
        </p:pic>
        <p:pic>
          <p:nvPicPr>
            <p:cNvPr id="296" name="Google Shape;296;p61"/>
            <p:cNvPicPr preferRelativeResize="0"/>
            <p:nvPr/>
          </p:nvPicPr>
          <p:blipFill rotWithShape="1">
            <a:blip r:embed="rId9">
              <a:alphaModFix/>
            </a:blip>
            <a:srcRect/>
            <a:stretch/>
          </p:blipFill>
          <p:spPr>
            <a:xfrm>
              <a:off x="4935846" y="3667360"/>
              <a:ext cx="1470409" cy="582281"/>
            </a:xfrm>
            <a:prstGeom prst="rect">
              <a:avLst/>
            </a:prstGeom>
            <a:noFill/>
            <a:ln>
              <a:noFill/>
            </a:ln>
          </p:spPr>
        </p:pic>
        <p:pic>
          <p:nvPicPr>
            <p:cNvPr id="297" name="Google Shape;297;p61"/>
            <p:cNvPicPr preferRelativeResize="0"/>
            <p:nvPr/>
          </p:nvPicPr>
          <p:blipFill rotWithShape="1">
            <a:blip r:embed="rId10">
              <a:alphaModFix/>
            </a:blip>
            <a:srcRect/>
            <a:stretch/>
          </p:blipFill>
          <p:spPr>
            <a:xfrm>
              <a:off x="7117381" y="3681222"/>
              <a:ext cx="1511546" cy="598571"/>
            </a:xfrm>
            <a:prstGeom prst="rect">
              <a:avLst/>
            </a:prstGeom>
            <a:noFill/>
            <a:ln>
              <a:noFill/>
            </a:ln>
          </p:spPr>
        </p:pic>
        <p:pic>
          <p:nvPicPr>
            <p:cNvPr id="298" name="Google Shape;298;p61"/>
            <p:cNvPicPr preferRelativeResize="0"/>
            <p:nvPr/>
          </p:nvPicPr>
          <p:blipFill rotWithShape="1">
            <a:blip r:embed="rId11">
              <a:alphaModFix/>
            </a:blip>
            <a:srcRect/>
            <a:stretch/>
          </p:blipFill>
          <p:spPr>
            <a:xfrm>
              <a:off x="1513365" y="4494254"/>
              <a:ext cx="1638327" cy="648778"/>
            </a:xfrm>
            <a:prstGeom prst="rect">
              <a:avLst/>
            </a:prstGeom>
            <a:noFill/>
            <a:ln>
              <a:noFill/>
            </a:ln>
          </p:spPr>
        </p:pic>
        <p:pic>
          <p:nvPicPr>
            <p:cNvPr id="299" name="Google Shape;299;p61"/>
            <p:cNvPicPr preferRelativeResize="0"/>
            <p:nvPr/>
          </p:nvPicPr>
          <p:blipFill rotWithShape="1">
            <a:blip r:embed="rId12">
              <a:alphaModFix/>
            </a:blip>
            <a:srcRect/>
            <a:stretch/>
          </p:blipFill>
          <p:spPr>
            <a:xfrm>
              <a:off x="3734151" y="4508018"/>
              <a:ext cx="1593292" cy="630943"/>
            </a:xfrm>
            <a:prstGeom prst="rect">
              <a:avLst/>
            </a:prstGeom>
            <a:noFill/>
            <a:ln>
              <a:noFill/>
            </a:ln>
          </p:spPr>
        </p:pic>
        <p:pic>
          <p:nvPicPr>
            <p:cNvPr id="300" name="Google Shape;300;p61"/>
            <p:cNvPicPr preferRelativeResize="0"/>
            <p:nvPr/>
          </p:nvPicPr>
          <p:blipFill rotWithShape="1">
            <a:blip r:embed="rId13">
              <a:alphaModFix/>
            </a:blip>
            <a:srcRect/>
            <a:stretch/>
          </p:blipFill>
          <p:spPr>
            <a:xfrm>
              <a:off x="5939530" y="4500909"/>
              <a:ext cx="1693270" cy="438206"/>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3"/>
        <p:cNvGrpSpPr/>
        <p:nvPr/>
      </p:nvGrpSpPr>
      <p:grpSpPr>
        <a:xfrm>
          <a:off x="0" y="0"/>
          <a:ext cx="0" cy="0"/>
          <a:chOff x="0" y="0"/>
          <a:chExt cx="0" cy="0"/>
        </a:xfrm>
      </p:grpSpPr>
      <p:sp>
        <p:nvSpPr>
          <p:cNvPr id="34" name="Google Shape;34;p28"/>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8"/>
          <p:cNvSpPr txBox="1">
            <a:spLocks noGrp="1"/>
          </p:cNvSpPr>
          <p:nvPr>
            <p:ph type="body" idx="1"/>
          </p:nvPr>
        </p:nvSpPr>
        <p:spPr>
          <a:xfrm>
            <a:off x="524938" y="2209800"/>
            <a:ext cx="11142125" cy="3916364"/>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0"/>
              </a:spcBef>
              <a:spcAft>
                <a:spcPts val="0"/>
              </a:spcAft>
              <a:buSzPts val="1200"/>
              <a:buChar char="•"/>
              <a:defRPr sz="2000" b="0" i="0">
                <a:latin typeface="Open Sans Light"/>
                <a:ea typeface="Open Sans Light"/>
                <a:cs typeface="Open Sans Light"/>
                <a:sym typeface="Open Sans Light"/>
              </a:defRPr>
            </a:lvl1pPr>
            <a:lvl2pPr marL="914400" lvl="1" indent="-295275" algn="l">
              <a:lnSpc>
                <a:spcPct val="100000"/>
              </a:lnSpc>
              <a:spcBef>
                <a:spcPts val="2000"/>
              </a:spcBef>
              <a:spcAft>
                <a:spcPts val="0"/>
              </a:spcAft>
              <a:buSzPts val="1050"/>
              <a:buChar char="•"/>
              <a:defRPr b="0" i="0"/>
            </a:lvl2pPr>
            <a:lvl3pPr marL="1371600" lvl="2" indent="-295275" algn="l">
              <a:lnSpc>
                <a:spcPct val="100000"/>
              </a:lnSpc>
              <a:spcBef>
                <a:spcPts val="600"/>
              </a:spcBef>
              <a:spcAft>
                <a:spcPts val="0"/>
              </a:spcAft>
              <a:buSzPts val="1050"/>
              <a:buChar char="•"/>
              <a:defRPr b="0" i="0"/>
            </a:lvl3pPr>
            <a:lvl4pPr marL="1828800" lvl="3" indent="-295275" algn="l">
              <a:lnSpc>
                <a:spcPct val="100000"/>
              </a:lnSpc>
              <a:spcBef>
                <a:spcPts val="600"/>
              </a:spcBef>
              <a:spcAft>
                <a:spcPts val="0"/>
              </a:spcAft>
              <a:buSzPts val="1050"/>
              <a:buChar char="•"/>
              <a:defRPr b="0" i="0"/>
            </a:lvl4pPr>
            <a:lvl5pPr marL="2286000" lvl="4" indent="-295275" algn="l">
              <a:lnSpc>
                <a:spcPct val="100000"/>
              </a:lnSpc>
              <a:spcBef>
                <a:spcPts val="600"/>
              </a:spcBef>
              <a:spcAft>
                <a:spcPts val="0"/>
              </a:spcAft>
              <a:buSzPts val="1050"/>
              <a:buChar char="•"/>
              <a:defRPr b="0" i="0"/>
            </a:lvl5pPr>
            <a:lvl6pPr marL="2743200" lvl="5" indent="-314325" algn="l">
              <a:lnSpc>
                <a:spcPct val="100000"/>
              </a:lnSpc>
              <a:spcBef>
                <a:spcPts val="360"/>
              </a:spcBef>
              <a:spcAft>
                <a:spcPts val="0"/>
              </a:spcAft>
              <a:buSzPts val="1350"/>
              <a:buChar char="•"/>
              <a:defRPr/>
            </a:lvl6pPr>
            <a:lvl7pPr marL="3200400" lvl="6" indent="-314325" algn="l">
              <a:lnSpc>
                <a:spcPct val="100000"/>
              </a:lnSpc>
              <a:spcBef>
                <a:spcPts val="360"/>
              </a:spcBef>
              <a:spcAft>
                <a:spcPts val="0"/>
              </a:spcAft>
              <a:buSzPts val="1350"/>
              <a:buChar char="•"/>
              <a:defRPr/>
            </a:lvl7pPr>
            <a:lvl8pPr marL="3657600" lvl="7" indent="-314325" algn="l">
              <a:lnSpc>
                <a:spcPct val="100000"/>
              </a:lnSpc>
              <a:spcBef>
                <a:spcPts val="360"/>
              </a:spcBef>
              <a:spcAft>
                <a:spcPts val="0"/>
              </a:spcAft>
              <a:buSzPts val="1350"/>
              <a:buChar char="•"/>
              <a:defRPr/>
            </a:lvl8pPr>
            <a:lvl9pPr marL="4114800" lvl="8" indent="-314325" algn="l">
              <a:lnSpc>
                <a:spcPct val="100000"/>
              </a:lnSpc>
              <a:spcBef>
                <a:spcPts val="360"/>
              </a:spcBef>
              <a:spcAft>
                <a:spcPts val="0"/>
              </a:spcAft>
              <a:buSzPts val="1350"/>
              <a:buChar char="•"/>
              <a:defRPr/>
            </a:lvl9pPr>
          </a:lstStyle>
          <a:p>
            <a:endParaRPr/>
          </a:p>
        </p:txBody>
      </p:sp>
      <p:sp>
        <p:nvSpPr>
          <p:cNvPr id="36" name="Google Shape;36;p28"/>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8"/>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Alt.">
  <p:cSld name="Title and Content, Alt.">
    <p:spTree>
      <p:nvGrpSpPr>
        <p:cNvPr id="1" name="Shape 38"/>
        <p:cNvGrpSpPr/>
        <p:nvPr/>
      </p:nvGrpSpPr>
      <p:grpSpPr>
        <a:xfrm>
          <a:off x="0" y="0"/>
          <a:ext cx="0" cy="0"/>
          <a:chOff x="0" y="0"/>
          <a:chExt cx="0" cy="0"/>
        </a:xfrm>
      </p:grpSpPr>
      <p:sp>
        <p:nvSpPr>
          <p:cNvPr id="39" name="Google Shape;39;p32"/>
          <p:cNvSpPr txBox="1">
            <a:spLocks noGrp="1"/>
          </p:cNvSpPr>
          <p:nvPr>
            <p:ph type="body" idx="1"/>
          </p:nvPr>
        </p:nvSpPr>
        <p:spPr>
          <a:xfrm>
            <a:off x="524936" y="2768600"/>
            <a:ext cx="11142128" cy="3357564"/>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0"/>
              </a:spcBef>
              <a:spcAft>
                <a:spcPts val="0"/>
              </a:spcAft>
              <a:buSzPts val="1200"/>
              <a:buChar char="•"/>
              <a:defRPr sz="2000" b="0" i="0">
                <a:latin typeface="Open Sans Light"/>
                <a:ea typeface="Open Sans Light"/>
                <a:cs typeface="Open Sans Light"/>
                <a:sym typeface="Open Sans Light"/>
              </a:defRPr>
            </a:lvl1pPr>
            <a:lvl2pPr marL="914400" lvl="1" indent="-295275" algn="l">
              <a:lnSpc>
                <a:spcPct val="100000"/>
              </a:lnSpc>
              <a:spcBef>
                <a:spcPts val="2000"/>
              </a:spcBef>
              <a:spcAft>
                <a:spcPts val="0"/>
              </a:spcAft>
              <a:buSzPts val="1050"/>
              <a:buChar char="•"/>
              <a:defRPr b="0" i="0"/>
            </a:lvl2pPr>
            <a:lvl3pPr marL="1371600" lvl="2" indent="-295275" algn="l">
              <a:lnSpc>
                <a:spcPct val="100000"/>
              </a:lnSpc>
              <a:spcBef>
                <a:spcPts val="600"/>
              </a:spcBef>
              <a:spcAft>
                <a:spcPts val="0"/>
              </a:spcAft>
              <a:buSzPts val="1050"/>
              <a:buChar char="•"/>
              <a:defRPr b="0" i="0"/>
            </a:lvl3pPr>
            <a:lvl4pPr marL="1828800" lvl="3" indent="-295275" algn="l">
              <a:lnSpc>
                <a:spcPct val="100000"/>
              </a:lnSpc>
              <a:spcBef>
                <a:spcPts val="600"/>
              </a:spcBef>
              <a:spcAft>
                <a:spcPts val="0"/>
              </a:spcAft>
              <a:buSzPts val="1050"/>
              <a:buChar char="•"/>
              <a:defRPr b="0" i="0"/>
            </a:lvl4pPr>
            <a:lvl5pPr marL="2286000" lvl="4" indent="-295275" algn="l">
              <a:lnSpc>
                <a:spcPct val="100000"/>
              </a:lnSpc>
              <a:spcBef>
                <a:spcPts val="600"/>
              </a:spcBef>
              <a:spcAft>
                <a:spcPts val="0"/>
              </a:spcAft>
              <a:buSzPts val="1050"/>
              <a:buChar char="•"/>
              <a:defRPr b="0" i="0"/>
            </a:lvl5pPr>
            <a:lvl6pPr marL="2743200" lvl="5" indent="-314325" algn="l">
              <a:lnSpc>
                <a:spcPct val="100000"/>
              </a:lnSpc>
              <a:spcBef>
                <a:spcPts val="360"/>
              </a:spcBef>
              <a:spcAft>
                <a:spcPts val="0"/>
              </a:spcAft>
              <a:buSzPts val="1350"/>
              <a:buChar char="•"/>
              <a:defRPr/>
            </a:lvl6pPr>
            <a:lvl7pPr marL="3200400" lvl="6" indent="-314325" algn="l">
              <a:lnSpc>
                <a:spcPct val="100000"/>
              </a:lnSpc>
              <a:spcBef>
                <a:spcPts val="360"/>
              </a:spcBef>
              <a:spcAft>
                <a:spcPts val="0"/>
              </a:spcAft>
              <a:buSzPts val="1350"/>
              <a:buChar char="•"/>
              <a:defRPr/>
            </a:lvl7pPr>
            <a:lvl8pPr marL="3657600" lvl="7" indent="-314325" algn="l">
              <a:lnSpc>
                <a:spcPct val="100000"/>
              </a:lnSpc>
              <a:spcBef>
                <a:spcPts val="360"/>
              </a:spcBef>
              <a:spcAft>
                <a:spcPts val="0"/>
              </a:spcAft>
              <a:buSzPts val="1350"/>
              <a:buChar char="•"/>
              <a:defRPr/>
            </a:lvl8pPr>
            <a:lvl9pPr marL="4114800" lvl="8" indent="-314325" algn="l">
              <a:lnSpc>
                <a:spcPct val="100000"/>
              </a:lnSpc>
              <a:spcBef>
                <a:spcPts val="360"/>
              </a:spcBef>
              <a:spcAft>
                <a:spcPts val="0"/>
              </a:spcAft>
              <a:buSzPts val="1350"/>
              <a:buChar char="•"/>
              <a:defRPr/>
            </a:lvl9pPr>
          </a:lstStyle>
          <a:p>
            <a:endParaRPr/>
          </a:p>
        </p:txBody>
      </p:sp>
      <p:sp>
        <p:nvSpPr>
          <p:cNvPr id="40" name="Google Shape;40;p32"/>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2"/>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42" name="Google Shape;42;p32"/>
          <p:cNvSpPr txBox="1">
            <a:spLocks noGrp="1"/>
          </p:cNvSpPr>
          <p:nvPr>
            <p:ph type="body" idx="2"/>
          </p:nvPr>
        </p:nvSpPr>
        <p:spPr>
          <a:xfrm>
            <a:off x="524936" y="1943100"/>
            <a:ext cx="11142128" cy="8255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000"/>
              </a:spcBef>
              <a:spcAft>
                <a:spcPts val="0"/>
              </a:spcAft>
              <a:buSzPts val="1800"/>
              <a:buNone/>
              <a:defRPr sz="2400" b="1" i="0" u="none" strike="noStrike" cap="none">
                <a:solidFill>
                  <a:srgbClr val="7F7F7F"/>
                </a:solidFill>
                <a:latin typeface="Open Sans"/>
                <a:ea typeface="Open Sans"/>
                <a:cs typeface="Open Sans"/>
                <a:sym typeface="Open Sans"/>
              </a:defRPr>
            </a:lvl1pPr>
            <a:lvl2pPr marL="914400" lvl="1" indent="-228600" algn="l">
              <a:lnSpc>
                <a:spcPct val="100000"/>
              </a:lnSpc>
              <a:spcBef>
                <a:spcPts val="600"/>
              </a:spcBef>
              <a:spcAft>
                <a:spcPts val="0"/>
              </a:spcAft>
              <a:buSzPts val="900"/>
              <a:buNone/>
              <a:defRPr sz="1200"/>
            </a:lvl2pPr>
            <a:lvl3pPr marL="1371600" lvl="2" indent="-228600" algn="l">
              <a:lnSpc>
                <a:spcPct val="100000"/>
              </a:lnSpc>
              <a:spcBef>
                <a:spcPts val="600"/>
              </a:spcBef>
              <a:spcAft>
                <a:spcPts val="0"/>
              </a:spcAft>
              <a:buSzPts val="750"/>
              <a:buNone/>
              <a:defRPr sz="1000"/>
            </a:lvl3pPr>
            <a:lvl4pPr marL="1828800" lvl="3" indent="-228600" algn="l">
              <a:lnSpc>
                <a:spcPct val="100000"/>
              </a:lnSpc>
              <a:spcBef>
                <a:spcPts val="600"/>
              </a:spcBef>
              <a:spcAft>
                <a:spcPts val="0"/>
              </a:spcAft>
              <a:buSzPts val="675"/>
              <a:buNone/>
              <a:defRPr sz="900"/>
            </a:lvl4pPr>
            <a:lvl5pPr marL="2286000" lvl="4" indent="-228600" algn="l">
              <a:lnSpc>
                <a:spcPct val="100000"/>
              </a:lnSpc>
              <a:spcBef>
                <a:spcPts val="600"/>
              </a:spcBef>
              <a:spcAft>
                <a:spcPts val="0"/>
              </a:spcAft>
              <a:buSzPts val="675"/>
              <a:buNone/>
              <a:defRPr sz="900"/>
            </a:lvl5pPr>
            <a:lvl6pPr marL="2743200" lvl="5" indent="-228600" algn="l">
              <a:lnSpc>
                <a:spcPct val="100000"/>
              </a:lnSpc>
              <a:spcBef>
                <a:spcPts val="180"/>
              </a:spcBef>
              <a:spcAft>
                <a:spcPts val="0"/>
              </a:spcAft>
              <a:buSzPts val="675"/>
              <a:buNone/>
              <a:defRPr sz="900"/>
            </a:lvl6pPr>
            <a:lvl7pPr marL="3200400" lvl="6" indent="-228600" algn="l">
              <a:lnSpc>
                <a:spcPct val="100000"/>
              </a:lnSpc>
              <a:spcBef>
                <a:spcPts val="180"/>
              </a:spcBef>
              <a:spcAft>
                <a:spcPts val="0"/>
              </a:spcAft>
              <a:buSzPts val="675"/>
              <a:buNone/>
              <a:defRPr sz="900"/>
            </a:lvl7pPr>
            <a:lvl8pPr marL="3657600" lvl="7" indent="-228600" algn="l">
              <a:lnSpc>
                <a:spcPct val="100000"/>
              </a:lnSpc>
              <a:spcBef>
                <a:spcPts val="180"/>
              </a:spcBef>
              <a:spcAft>
                <a:spcPts val="0"/>
              </a:spcAft>
              <a:buSzPts val="675"/>
              <a:buNone/>
              <a:defRPr sz="900"/>
            </a:lvl8pPr>
            <a:lvl9pPr marL="4114800" lvl="8" indent="-228600" algn="l">
              <a:lnSpc>
                <a:spcPct val="100000"/>
              </a:lnSpc>
              <a:spcBef>
                <a:spcPts val="180"/>
              </a:spcBef>
              <a:spcAft>
                <a:spcPts val="0"/>
              </a:spcAft>
              <a:buSzPts val="675"/>
              <a:buNone/>
              <a:defRPr sz="900"/>
            </a:lvl9pPr>
          </a:lstStyle>
          <a:p>
            <a:endParaRPr/>
          </a:p>
        </p:txBody>
      </p:sp>
      <p:sp>
        <p:nvSpPr>
          <p:cNvPr id="43" name="Google Shape;43;p32"/>
          <p:cNvSpPr txBox="1">
            <a:spLocks noGrp="1"/>
          </p:cNvSpPr>
          <p:nvPr>
            <p:ph type="title"/>
          </p:nvPr>
        </p:nvSpPr>
        <p:spPr>
          <a:xfrm>
            <a:off x="524936" y="889000"/>
            <a:ext cx="11142128" cy="10541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44"/>
        <p:cNvGrpSpPr/>
        <p:nvPr/>
      </p:nvGrpSpPr>
      <p:grpSpPr>
        <a:xfrm>
          <a:off x="0" y="0"/>
          <a:ext cx="0" cy="0"/>
          <a:chOff x="0" y="0"/>
          <a:chExt cx="0" cy="0"/>
        </a:xfrm>
      </p:grpSpPr>
      <p:sp>
        <p:nvSpPr>
          <p:cNvPr id="45" name="Google Shape;45;p31"/>
          <p:cNvSpPr/>
          <p:nvPr/>
        </p:nvSpPr>
        <p:spPr>
          <a:xfrm>
            <a:off x="6013565" y="0"/>
            <a:ext cx="5779140" cy="6874384"/>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31"/>
          <p:cNvSpPr/>
          <p:nvPr/>
        </p:nvSpPr>
        <p:spPr>
          <a:xfrm>
            <a:off x="6013563" y="5535261"/>
            <a:ext cx="5779141" cy="9519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 name="Google Shape;47;p31"/>
          <p:cNvSpPr>
            <a:spLocks noGrp="1"/>
          </p:cNvSpPr>
          <p:nvPr>
            <p:ph type="pic" idx="2"/>
          </p:nvPr>
        </p:nvSpPr>
        <p:spPr>
          <a:xfrm>
            <a:off x="6013563" y="5535261"/>
            <a:ext cx="5779140" cy="951933"/>
          </a:xfrm>
          <a:prstGeom prst="rect">
            <a:avLst/>
          </a:prstGeom>
          <a:noFill/>
          <a:ln>
            <a:noFill/>
          </a:ln>
        </p:spPr>
      </p:sp>
      <p:sp>
        <p:nvSpPr>
          <p:cNvPr id="48" name="Google Shape;48;p31"/>
          <p:cNvSpPr txBox="1">
            <a:spLocks noGrp="1"/>
          </p:cNvSpPr>
          <p:nvPr>
            <p:ph type="ctrTitle"/>
          </p:nvPr>
        </p:nvSpPr>
        <p:spPr>
          <a:xfrm>
            <a:off x="6172265" y="1355252"/>
            <a:ext cx="5358948" cy="109279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3200"/>
              <a:buFont typeface="Open Sans"/>
              <a:buNone/>
              <a:defRPr sz="3200" b="1"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1"/>
          <p:cNvSpPr txBox="1">
            <a:spLocks noGrp="1"/>
          </p:cNvSpPr>
          <p:nvPr>
            <p:ph type="subTitle" idx="1"/>
          </p:nvPr>
        </p:nvSpPr>
        <p:spPr>
          <a:xfrm>
            <a:off x="6172265" y="2714310"/>
            <a:ext cx="5358948" cy="44356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300"/>
              </a:spcBef>
              <a:spcAft>
                <a:spcPts val="0"/>
              </a:spcAft>
              <a:buSzPts val="1200"/>
              <a:buNone/>
              <a:defRPr sz="1600" b="0" i="0">
                <a:solidFill>
                  <a:schemeClr val="lt1"/>
                </a:solidFill>
              </a:defRPr>
            </a:lvl1pPr>
            <a:lvl2pPr lvl="1" algn="ctr">
              <a:lnSpc>
                <a:spcPct val="100000"/>
              </a:lnSpc>
              <a:spcBef>
                <a:spcPts val="600"/>
              </a:spcBef>
              <a:spcAft>
                <a:spcPts val="0"/>
              </a:spcAft>
              <a:buSzPts val="1050"/>
              <a:buNone/>
              <a:defRPr>
                <a:solidFill>
                  <a:srgbClr val="888888"/>
                </a:solidFill>
              </a:defRPr>
            </a:lvl2pPr>
            <a:lvl3pPr lvl="2" algn="ctr">
              <a:lnSpc>
                <a:spcPct val="100000"/>
              </a:lnSpc>
              <a:spcBef>
                <a:spcPts val="600"/>
              </a:spcBef>
              <a:spcAft>
                <a:spcPts val="0"/>
              </a:spcAft>
              <a:buSzPts val="1050"/>
              <a:buNone/>
              <a:defRPr>
                <a:solidFill>
                  <a:srgbClr val="888888"/>
                </a:solidFill>
              </a:defRPr>
            </a:lvl3pPr>
            <a:lvl4pPr lvl="3" algn="ctr">
              <a:lnSpc>
                <a:spcPct val="100000"/>
              </a:lnSpc>
              <a:spcBef>
                <a:spcPts val="600"/>
              </a:spcBef>
              <a:spcAft>
                <a:spcPts val="0"/>
              </a:spcAft>
              <a:buSzPts val="1050"/>
              <a:buNone/>
              <a:defRPr>
                <a:solidFill>
                  <a:srgbClr val="888888"/>
                </a:solidFill>
              </a:defRPr>
            </a:lvl4pPr>
            <a:lvl5pPr lvl="4" algn="ctr">
              <a:lnSpc>
                <a:spcPct val="100000"/>
              </a:lnSpc>
              <a:spcBef>
                <a:spcPts val="600"/>
              </a:spcBef>
              <a:spcAft>
                <a:spcPts val="0"/>
              </a:spcAft>
              <a:buSzPts val="1050"/>
              <a:buNone/>
              <a:defRPr>
                <a:solidFill>
                  <a:srgbClr val="888888"/>
                </a:solidFill>
              </a:defRPr>
            </a:lvl5pPr>
            <a:lvl6pPr lvl="5" algn="ctr">
              <a:lnSpc>
                <a:spcPct val="100000"/>
              </a:lnSpc>
              <a:spcBef>
                <a:spcPts val="320"/>
              </a:spcBef>
              <a:spcAft>
                <a:spcPts val="0"/>
              </a:spcAft>
              <a:buSzPts val="1200"/>
              <a:buNone/>
              <a:defRPr>
                <a:solidFill>
                  <a:srgbClr val="888888"/>
                </a:solidFill>
              </a:defRPr>
            </a:lvl6pPr>
            <a:lvl7pPr lvl="6" algn="ctr">
              <a:lnSpc>
                <a:spcPct val="100000"/>
              </a:lnSpc>
              <a:spcBef>
                <a:spcPts val="320"/>
              </a:spcBef>
              <a:spcAft>
                <a:spcPts val="0"/>
              </a:spcAft>
              <a:buSzPts val="1200"/>
              <a:buNone/>
              <a:defRPr>
                <a:solidFill>
                  <a:srgbClr val="888888"/>
                </a:solidFill>
              </a:defRPr>
            </a:lvl7pPr>
            <a:lvl8pPr lvl="7" algn="ctr">
              <a:lnSpc>
                <a:spcPct val="100000"/>
              </a:lnSpc>
              <a:spcBef>
                <a:spcPts val="320"/>
              </a:spcBef>
              <a:spcAft>
                <a:spcPts val="0"/>
              </a:spcAft>
              <a:buSzPts val="1200"/>
              <a:buNone/>
              <a:defRPr>
                <a:solidFill>
                  <a:srgbClr val="888888"/>
                </a:solidFill>
              </a:defRPr>
            </a:lvl8pPr>
            <a:lvl9pPr lvl="8" algn="ctr">
              <a:lnSpc>
                <a:spcPct val="100000"/>
              </a:lnSpc>
              <a:spcBef>
                <a:spcPts val="320"/>
              </a:spcBef>
              <a:spcAft>
                <a:spcPts val="0"/>
              </a:spcAft>
              <a:buSzPts val="1200"/>
              <a:buNone/>
              <a:defRPr>
                <a:solidFill>
                  <a:srgbClr val="888888"/>
                </a:solidFill>
              </a:defRPr>
            </a:lvl9pPr>
          </a:lstStyle>
          <a:p>
            <a:endParaRPr/>
          </a:p>
        </p:txBody>
      </p:sp>
      <p:pic>
        <p:nvPicPr>
          <p:cNvPr id="50" name="Google Shape;50;p31"/>
          <p:cNvPicPr preferRelativeResize="0"/>
          <p:nvPr/>
        </p:nvPicPr>
        <p:blipFill rotWithShape="1">
          <a:blip r:embed="rId2">
            <a:alphaModFix/>
          </a:blip>
          <a:srcRect/>
          <a:stretch/>
        </p:blipFill>
        <p:spPr>
          <a:xfrm>
            <a:off x="222141" y="346364"/>
            <a:ext cx="5179454" cy="5179454"/>
          </a:xfrm>
          <a:prstGeom prst="rect">
            <a:avLst/>
          </a:prstGeom>
          <a:noFill/>
          <a:ln>
            <a:noFill/>
          </a:ln>
        </p:spPr>
      </p:pic>
      <p:pic>
        <p:nvPicPr>
          <p:cNvPr id="51" name="Google Shape;51;p31"/>
          <p:cNvPicPr preferRelativeResize="0"/>
          <p:nvPr/>
        </p:nvPicPr>
        <p:blipFill rotWithShape="1">
          <a:blip r:embed="rId3">
            <a:alphaModFix/>
          </a:blip>
          <a:srcRect/>
          <a:stretch/>
        </p:blipFill>
        <p:spPr>
          <a:xfrm>
            <a:off x="865540" y="5850843"/>
            <a:ext cx="562906" cy="375270"/>
          </a:xfrm>
          <a:prstGeom prst="rect">
            <a:avLst/>
          </a:prstGeom>
          <a:noFill/>
          <a:ln>
            <a:noFill/>
          </a:ln>
        </p:spPr>
      </p:pic>
      <p:sp>
        <p:nvSpPr>
          <p:cNvPr id="52" name="Google Shape;52;p31"/>
          <p:cNvSpPr txBox="1"/>
          <p:nvPr/>
        </p:nvSpPr>
        <p:spPr>
          <a:xfrm>
            <a:off x="1576853" y="5869201"/>
            <a:ext cx="37432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800"/>
              <a:buFont typeface="Open Sans"/>
              <a:buNone/>
            </a:pPr>
            <a:r>
              <a:rPr lang="en-GB" sz="800" b="0" i="0" u="none" strike="noStrike" cap="none">
                <a:solidFill>
                  <a:srgbClr val="7F7F7F"/>
                </a:solidFill>
                <a:latin typeface="Open Sans"/>
                <a:ea typeface="Open Sans"/>
                <a:cs typeface="Open Sans"/>
                <a:sym typeface="Open Sans"/>
              </a:rPr>
              <a:t>This project received funding from the European Union’s Horizon 2020 research and innovation programme under grant agreement No 824586.</a:t>
            </a:r>
            <a:endParaRPr sz="1100" b="0" i="0" u="none" strike="noStrike" cap="none">
              <a:solidFill>
                <a:schemeClr val="dk1"/>
              </a:solidFill>
              <a:latin typeface="Open Sans"/>
              <a:ea typeface="Open Sans"/>
              <a:cs typeface="Open Sans"/>
              <a:sym typeface="Open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53"/>
        <p:cNvGrpSpPr/>
        <p:nvPr/>
      </p:nvGrpSpPr>
      <p:grpSpPr>
        <a:xfrm>
          <a:off x="0" y="0"/>
          <a:ext cx="0" cy="0"/>
          <a:chOff x="0" y="0"/>
          <a:chExt cx="0" cy="0"/>
        </a:xfrm>
      </p:grpSpPr>
      <p:sp>
        <p:nvSpPr>
          <p:cNvPr id="54" name="Google Shape;54;p33"/>
          <p:cNvSpPr/>
          <p:nvPr/>
        </p:nvSpPr>
        <p:spPr>
          <a:xfrm>
            <a:off x="0" y="0"/>
            <a:ext cx="12192000" cy="685800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 name="Google Shape;55;p33"/>
          <p:cNvSpPr txBox="1">
            <a:spLocks noGrp="1"/>
          </p:cNvSpPr>
          <p:nvPr>
            <p:ph type="title"/>
          </p:nvPr>
        </p:nvSpPr>
        <p:spPr>
          <a:xfrm>
            <a:off x="524935" y="2768601"/>
            <a:ext cx="11142133" cy="14732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3200"/>
              <a:buFont typeface="Open Sans"/>
              <a:buNone/>
              <a:defRPr sz="3200" b="1" i="0"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3"/>
          <p:cNvSpPr txBox="1">
            <a:spLocks noGrp="1"/>
          </p:cNvSpPr>
          <p:nvPr>
            <p:ph type="body" idx="1"/>
          </p:nvPr>
        </p:nvSpPr>
        <p:spPr>
          <a:xfrm>
            <a:off x="524935" y="4292604"/>
            <a:ext cx="11142133" cy="1523999"/>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00"/>
              </a:spcBef>
              <a:spcAft>
                <a:spcPts val="0"/>
              </a:spcAft>
              <a:buSzPts val="1050"/>
              <a:buNone/>
              <a:defRPr sz="1400" b="0" i="0" cap="none">
                <a:solidFill>
                  <a:schemeClr val="lt1"/>
                </a:solidFill>
              </a:defRPr>
            </a:lvl1pPr>
            <a:lvl2pPr marL="914400" lvl="1" indent="-228600" algn="l">
              <a:lnSpc>
                <a:spcPct val="100000"/>
              </a:lnSpc>
              <a:spcBef>
                <a:spcPts val="600"/>
              </a:spcBef>
              <a:spcAft>
                <a:spcPts val="0"/>
              </a:spcAft>
              <a:buSzPts val="1350"/>
              <a:buNone/>
              <a:defRPr sz="1800">
                <a:solidFill>
                  <a:srgbClr val="888888"/>
                </a:solidFill>
              </a:defRPr>
            </a:lvl2pPr>
            <a:lvl3pPr marL="1371600" lvl="2" indent="-228600" algn="l">
              <a:lnSpc>
                <a:spcPct val="100000"/>
              </a:lnSpc>
              <a:spcBef>
                <a:spcPts val="600"/>
              </a:spcBef>
              <a:spcAft>
                <a:spcPts val="0"/>
              </a:spcAft>
              <a:buSzPts val="1200"/>
              <a:buNone/>
              <a:defRPr sz="1600">
                <a:solidFill>
                  <a:srgbClr val="888888"/>
                </a:solidFill>
              </a:defRPr>
            </a:lvl3pPr>
            <a:lvl4pPr marL="1828800" lvl="3" indent="-228600" algn="l">
              <a:lnSpc>
                <a:spcPct val="100000"/>
              </a:lnSpc>
              <a:spcBef>
                <a:spcPts val="600"/>
              </a:spcBef>
              <a:spcAft>
                <a:spcPts val="0"/>
              </a:spcAft>
              <a:buSzPts val="1050"/>
              <a:buNone/>
              <a:defRPr sz="1400">
                <a:solidFill>
                  <a:srgbClr val="888888"/>
                </a:solidFill>
              </a:defRPr>
            </a:lvl4pPr>
            <a:lvl5pPr marL="2286000" lvl="4" indent="-228600" algn="l">
              <a:lnSpc>
                <a:spcPct val="100000"/>
              </a:lnSpc>
              <a:spcBef>
                <a:spcPts val="600"/>
              </a:spcBef>
              <a:spcAft>
                <a:spcPts val="0"/>
              </a:spcAft>
              <a:buSzPts val="1050"/>
              <a:buNone/>
              <a:defRPr sz="1400">
                <a:solidFill>
                  <a:srgbClr val="888888"/>
                </a:solidFill>
              </a:defRPr>
            </a:lvl5pPr>
            <a:lvl6pPr marL="2743200" lvl="5" indent="-228600" algn="l">
              <a:lnSpc>
                <a:spcPct val="100000"/>
              </a:lnSpc>
              <a:spcBef>
                <a:spcPts val="280"/>
              </a:spcBef>
              <a:spcAft>
                <a:spcPts val="0"/>
              </a:spcAft>
              <a:buSzPts val="1050"/>
              <a:buNone/>
              <a:defRPr sz="1400">
                <a:solidFill>
                  <a:srgbClr val="888888"/>
                </a:solidFill>
              </a:defRPr>
            </a:lvl6pPr>
            <a:lvl7pPr marL="3200400" lvl="6" indent="-228600" algn="l">
              <a:lnSpc>
                <a:spcPct val="100000"/>
              </a:lnSpc>
              <a:spcBef>
                <a:spcPts val="280"/>
              </a:spcBef>
              <a:spcAft>
                <a:spcPts val="0"/>
              </a:spcAft>
              <a:buSzPts val="1050"/>
              <a:buNone/>
              <a:defRPr sz="1400">
                <a:solidFill>
                  <a:srgbClr val="888888"/>
                </a:solidFill>
              </a:defRPr>
            </a:lvl7pPr>
            <a:lvl8pPr marL="3657600" lvl="7" indent="-228600" algn="l">
              <a:lnSpc>
                <a:spcPct val="100000"/>
              </a:lnSpc>
              <a:spcBef>
                <a:spcPts val="280"/>
              </a:spcBef>
              <a:spcAft>
                <a:spcPts val="0"/>
              </a:spcAft>
              <a:buSzPts val="1050"/>
              <a:buNone/>
              <a:defRPr sz="1400">
                <a:solidFill>
                  <a:srgbClr val="888888"/>
                </a:solidFill>
              </a:defRPr>
            </a:lvl8pPr>
            <a:lvl9pPr marL="4114800" lvl="8" indent="-228600" algn="l">
              <a:lnSpc>
                <a:spcPct val="100000"/>
              </a:lnSpc>
              <a:spcBef>
                <a:spcPts val="280"/>
              </a:spcBef>
              <a:spcAft>
                <a:spcPts val="0"/>
              </a:spcAft>
              <a:buSzPts val="1050"/>
              <a:buNone/>
              <a:defRPr sz="1400">
                <a:solidFill>
                  <a:srgbClr val="888888"/>
                </a:solidFill>
              </a:defRPr>
            </a:lvl9pPr>
          </a:lstStyle>
          <a:p>
            <a:endParaRPr/>
          </a:p>
        </p:txBody>
      </p:sp>
      <p:sp>
        <p:nvSpPr>
          <p:cNvPr id="57" name="Google Shape;57;p33"/>
          <p:cNvSpPr txBox="1">
            <a:spLocks noGrp="1"/>
          </p:cNvSpPr>
          <p:nvPr>
            <p:ph type="ftr" idx="11"/>
          </p:nvPr>
        </p:nvSpPr>
        <p:spPr>
          <a:xfrm>
            <a:off x="524935" y="6248778"/>
            <a:ext cx="936413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solidFill>
                  <a:schemeClr val="l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8" name="Google Shape;58;p33"/>
          <p:cNvPicPr preferRelativeResize="0"/>
          <p:nvPr/>
        </p:nvPicPr>
        <p:blipFill rotWithShape="1">
          <a:blip r:embed="rId2">
            <a:alphaModFix/>
          </a:blip>
          <a:srcRect/>
          <a:stretch/>
        </p:blipFill>
        <p:spPr>
          <a:xfrm>
            <a:off x="10202605" y="6259788"/>
            <a:ext cx="1663765" cy="62974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9"/>
        <p:cNvGrpSpPr/>
        <p:nvPr/>
      </p:nvGrpSpPr>
      <p:grpSpPr>
        <a:xfrm>
          <a:off x="0" y="0"/>
          <a:ext cx="0" cy="0"/>
          <a:chOff x="0" y="0"/>
          <a:chExt cx="0" cy="0"/>
        </a:xfrm>
      </p:grpSpPr>
      <p:sp>
        <p:nvSpPr>
          <p:cNvPr id="60" name="Google Shape;60;p34"/>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34"/>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4"/>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
        <p:nvSpPr>
          <p:cNvPr id="63" name="Google Shape;63;p34"/>
          <p:cNvSpPr txBox="1">
            <a:spLocks noGrp="1"/>
          </p:cNvSpPr>
          <p:nvPr>
            <p:ph type="body" idx="1"/>
          </p:nvPr>
        </p:nvSpPr>
        <p:spPr>
          <a:xfrm>
            <a:off x="524936" y="2020052"/>
            <a:ext cx="5451675" cy="322729"/>
          </a:xfrm>
          <a:prstGeom prst="rect">
            <a:avLst/>
          </a:prstGeom>
          <a:solidFill>
            <a:srgbClr val="7F7F7F"/>
          </a:solidFill>
          <a:ln>
            <a:noFill/>
          </a:ln>
        </p:spPr>
        <p:txBody>
          <a:bodyPr spcFirstLastPara="1" wrap="square" lIns="91425" tIns="0" rIns="91425" bIns="0" anchor="ctr" anchorCtr="0">
            <a:noAutofit/>
          </a:bodyPr>
          <a:lstStyle>
            <a:lvl1pPr marL="457200" lvl="0" indent="-228600" algn="ctr">
              <a:lnSpc>
                <a:spcPct val="100000"/>
              </a:lnSpc>
              <a:spcBef>
                <a:spcPts val="0"/>
              </a:spcBef>
              <a:spcAft>
                <a:spcPts val="0"/>
              </a:spcAft>
              <a:buSzPts val="1200"/>
              <a:buNone/>
              <a:defRPr sz="1600" b="0" i="0">
                <a:solidFill>
                  <a:schemeClr val="lt1"/>
                </a:solidFill>
                <a:latin typeface="Gill Sans"/>
                <a:ea typeface="Gill Sans"/>
                <a:cs typeface="Gill Sans"/>
                <a:sym typeface="Gill Sans"/>
              </a:defRPr>
            </a:lvl1pPr>
            <a:lvl2pPr marL="914400" lvl="1" indent="-228600" algn="l">
              <a:lnSpc>
                <a:spcPct val="100000"/>
              </a:lnSpc>
              <a:spcBef>
                <a:spcPts val="600"/>
              </a:spcBef>
              <a:spcAft>
                <a:spcPts val="0"/>
              </a:spcAft>
              <a:buSzPts val="1500"/>
              <a:buNone/>
              <a:defRPr sz="2000" b="1"/>
            </a:lvl2pPr>
            <a:lvl3pPr marL="1371600" lvl="2" indent="-228600" algn="l">
              <a:lnSpc>
                <a:spcPct val="100000"/>
              </a:lnSpc>
              <a:spcBef>
                <a:spcPts val="600"/>
              </a:spcBef>
              <a:spcAft>
                <a:spcPts val="0"/>
              </a:spcAft>
              <a:buSzPts val="1350"/>
              <a:buNone/>
              <a:defRPr sz="1800" b="1"/>
            </a:lvl3pPr>
            <a:lvl4pPr marL="1828800" lvl="3" indent="-228600" algn="l">
              <a:lnSpc>
                <a:spcPct val="100000"/>
              </a:lnSpc>
              <a:spcBef>
                <a:spcPts val="600"/>
              </a:spcBef>
              <a:spcAft>
                <a:spcPts val="0"/>
              </a:spcAft>
              <a:buSzPts val="1200"/>
              <a:buNone/>
              <a:defRPr sz="1600" b="1"/>
            </a:lvl4pPr>
            <a:lvl5pPr marL="2286000" lvl="4" indent="-228600" algn="l">
              <a:lnSpc>
                <a:spcPct val="100000"/>
              </a:lnSpc>
              <a:spcBef>
                <a:spcPts val="600"/>
              </a:spcBef>
              <a:spcAft>
                <a:spcPts val="0"/>
              </a:spcAft>
              <a:buSzPts val="1200"/>
              <a:buNone/>
              <a:defRPr sz="1600" b="1"/>
            </a:lvl5pPr>
            <a:lvl6pPr marL="2743200" lvl="5" indent="-228600" algn="l">
              <a:lnSpc>
                <a:spcPct val="100000"/>
              </a:lnSpc>
              <a:spcBef>
                <a:spcPts val="320"/>
              </a:spcBef>
              <a:spcAft>
                <a:spcPts val="0"/>
              </a:spcAft>
              <a:buSzPts val="1200"/>
              <a:buNone/>
              <a:defRPr sz="1600" b="1"/>
            </a:lvl6pPr>
            <a:lvl7pPr marL="3200400" lvl="6" indent="-228600" algn="l">
              <a:lnSpc>
                <a:spcPct val="100000"/>
              </a:lnSpc>
              <a:spcBef>
                <a:spcPts val="320"/>
              </a:spcBef>
              <a:spcAft>
                <a:spcPts val="0"/>
              </a:spcAft>
              <a:buSzPts val="1200"/>
              <a:buNone/>
              <a:defRPr sz="1600" b="1"/>
            </a:lvl7pPr>
            <a:lvl8pPr marL="3657600" lvl="7" indent="-228600" algn="l">
              <a:lnSpc>
                <a:spcPct val="100000"/>
              </a:lnSpc>
              <a:spcBef>
                <a:spcPts val="320"/>
              </a:spcBef>
              <a:spcAft>
                <a:spcPts val="0"/>
              </a:spcAft>
              <a:buSzPts val="1200"/>
              <a:buNone/>
              <a:defRPr sz="1600" b="1"/>
            </a:lvl8pPr>
            <a:lvl9pPr marL="4114800" lvl="8" indent="-228600" algn="l">
              <a:lnSpc>
                <a:spcPct val="100000"/>
              </a:lnSpc>
              <a:spcBef>
                <a:spcPts val="320"/>
              </a:spcBef>
              <a:spcAft>
                <a:spcPts val="0"/>
              </a:spcAft>
              <a:buSzPts val="1200"/>
              <a:buNone/>
              <a:defRPr sz="1600" b="1"/>
            </a:lvl9pPr>
          </a:lstStyle>
          <a:p>
            <a:endParaRPr/>
          </a:p>
        </p:txBody>
      </p:sp>
      <p:sp>
        <p:nvSpPr>
          <p:cNvPr id="64" name="Google Shape;64;p34"/>
          <p:cNvSpPr txBox="1">
            <a:spLocks noGrp="1"/>
          </p:cNvSpPr>
          <p:nvPr>
            <p:ph type="body" idx="2"/>
          </p:nvPr>
        </p:nvSpPr>
        <p:spPr>
          <a:xfrm>
            <a:off x="6215392" y="2020052"/>
            <a:ext cx="5451675" cy="322729"/>
          </a:xfrm>
          <a:prstGeom prst="rect">
            <a:avLst/>
          </a:prstGeom>
          <a:solidFill>
            <a:srgbClr val="7F7F7F"/>
          </a:solidFill>
          <a:ln>
            <a:noFill/>
          </a:ln>
        </p:spPr>
        <p:txBody>
          <a:bodyPr spcFirstLastPara="1" wrap="square" lIns="91425" tIns="0" rIns="91425" bIns="0" anchor="ctr" anchorCtr="0">
            <a:noAutofit/>
          </a:bodyPr>
          <a:lstStyle>
            <a:lvl1pPr marL="457200" lvl="0" indent="-228600" algn="ctr">
              <a:lnSpc>
                <a:spcPct val="100000"/>
              </a:lnSpc>
              <a:spcBef>
                <a:spcPts val="0"/>
              </a:spcBef>
              <a:spcAft>
                <a:spcPts val="0"/>
              </a:spcAft>
              <a:buSzPts val="1200"/>
              <a:buNone/>
              <a:defRPr sz="1600" b="0" i="0">
                <a:solidFill>
                  <a:schemeClr val="lt1"/>
                </a:solidFill>
                <a:latin typeface="Gill Sans"/>
                <a:ea typeface="Gill Sans"/>
                <a:cs typeface="Gill Sans"/>
                <a:sym typeface="Gill Sans"/>
              </a:defRPr>
            </a:lvl1pPr>
            <a:lvl2pPr marL="914400" lvl="1" indent="-228600" algn="l">
              <a:lnSpc>
                <a:spcPct val="100000"/>
              </a:lnSpc>
              <a:spcBef>
                <a:spcPts val="600"/>
              </a:spcBef>
              <a:spcAft>
                <a:spcPts val="0"/>
              </a:spcAft>
              <a:buSzPts val="1500"/>
              <a:buNone/>
              <a:defRPr sz="2000" b="1"/>
            </a:lvl2pPr>
            <a:lvl3pPr marL="1371600" lvl="2" indent="-228600" algn="l">
              <a:lnSpc>
                <a:spcPct val="100000"/>
              </a:lnSpc>
              <a:spcBef>
                <a:spcPts val="600"/>
              </a:spcBef>
              <a:spcAft>
                <a:spcPts val="0"/>
              </a:spcAft>
              <a:buSzPts val="1350"/>
              <a:buNone/>
              <a:defRPr sz="1800" b="1"/>
            </a:lvl3pPr>
            <a:lvl4pPr marL="1828800" lvl="3" indent="-228600" algn="l">
              <a:lnSpc>
                <a:spcPct val="100000"/>
              </a:lnSpc>
              <a:spcBef>
                <a:spcPts val="600"/>
              </a:spcBef>
              <a:spcAft>
                <a:spcPts val="0"/>
              </a:spcAft>
              <a:buSzPts val="1200"/>
              <a:buNone/>
              <a:defRPr sz="1600" b="1"/>
            </a:lvl4pPr>
            <a:lvl5pPr marL="2286000" lvl="4" indent="-228600" algn="l">
              <a:lnSpc>
                <a:spcPct val="100000"/>
              </a:lnSpc>
              <a:spcBef>
                <a:spcPts val="600"/>
              </a:spcBef>
              <a:spcAft>
                <a:spcPts val="0"/>
              </a:spcAft>
              <a:buSzPts val="1200"/>
              <a:buNone/>
              <a:defRPr sz="1600" b="1"/>
            </a:lvl5pPr>
            <a:lvl6pPr marL="2743200" lvl="5" indent="-228600" algn="l">
              <a:lnSpc>
                <a:spcPct val="100000"/>
              </a:lnSpc>
              <a:spcBef>
                <a:spcPts val="320"/>
              </a:spcBef>
              <a:spcAft>
                <a:spcPts val="0"/>
              </a:spcAft>
              <a:buSzPts val="1200"/>
              <a:buNone/>
              <a:defRPr sz="1600" b="1"/>
            </a:lvl6pPr>
            <a:lvl7pPr marL="3200400" lvl="6" indent="-228600" algn="l">
              <a:lnSpc>
                <a:spcPct val="100000"/>
              </a:lnSpc>
              <a:spcBef>
                <a:spcPts val="320"/>
              </a:spcBef>
              <a:spcAft>
                <a:spcPts val="0"/>
              </a:spcAft>
              <a:buSzPts val="1200"/>
              <a:buNone/>
              <a:defRPr sz="1600" b="1"/>
            </a:lvl7pPr>
            <a:lvl8pPr marL="3657600" lvl="7" indent="-228600" algn="l">
              <a:lnSpc>
                <a:spcPct val="100000"/>
              </a:lnSpc>
              <a:spcBef>
                <a:spcPts val="320"/>
              </a:spcBef>
              <a:spcAft>
                <a:spcPts val="0"/>
              </a:spcAft>
              <a:buSzPts val="1200"/>
              <a:buNone/>
              <a:defRPr sz="1600" b="1"/>
            </a:lvl8pPr>
            <a:lvl9pPr marL="4114800" lvl="8" indent="-228600" algn="l">
              <a:lnSpc>
                <a:spcPct val="100000"/>
              </a:lnSpc>
              <a:spcBef>
                <a:spcPts val="320"/>
              </a:spcBef>
              <a:spcAft>
                <a:spcPts val="0"/>
              </a:spcAft>
              <a:buSzPts val="1200"/>
              <a:buNone/>
              <a:defRPr sz="1600" b="1"/>
            </a:lvl9pPr>
          </a:lstStyle>
          <a:p>
            <a:endParaRPr/>
          </a:p>
        </p:txBody>
      </p:sp>
      <p:sp>
        <p:nvSpPr>
          <p:cNvPr id="65" name="Google Shape;65;p34"/>
          <p:cNvSpPr txBox="1">
            <a:spLocks noGrp="1"/>
          </p:cNvSpPr>
          <p:nvPr>
            <p:ph type="body" idx="3"/>
          </p:nvPr>
        </p:nvSpPr>
        <p:spPr>
          <a:xfrm>
            <a:off x="524936" y="2393578"/>
            <a:ext cx="5451675" cy="3732586"/>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66" name="Google Shape;66;p34"/>
          <p:cNvSpPr txBox="1">
            <a:spLocks noGrp="1"/>
          </p:cNvSpPr>
          <p:nvPr>
            <p:ph type="body" idx="4"/>
          </p:nvPr>
        </p:nvSpPr>
        <p:spPr>
          <a:xfrm>
            <a:off x="6215392" y="2393578"/>
            <a:ext cx="5451675" cy="3732586"/>
          </a:xfrm>
          <a:prstGeom prst="rect">
            <a:avLst/>
          </a:prstGeom>
          <a:noFill/>
          <a:ln>
            <a:noFill/>
          </a:ln>
        </p:spPr>
        <p:txBody>
          <a:bodyPr spcFirstLastPara="1" wrap="square" lIns="91425" tIns="45700" rIns="91425" bIns="45700" anchor="t" anchorCtr="0">
            <a:norm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7"/>
        <p:cNvGrpSpPr/>
        <p:nvPr/>
      </p:nvGrpSpPr>
      <p:grpSpPr>
        <a:xfrm>
          <a:off x="0" y="0"/>
          <a:ext cx="0" cy="0"/>
          <a:chOff x="0" y="0"/>
          <a:chExt cx="0" cy="0"/>
        </a:xfrm>
      </p:grpSpPr>
      <p:sp>
        <p:nvSpPr>
          <p:cNvPr id="68" name="Google Shape;68;p35"/>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7F7F7F"/>
              </a:buClr>
              <a:buSzPts val="3600"/>
              <a:buFont typeface="Open Sans"/>
              <a:buNone/>
              <a:defRPr b="1"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35"/>
          <p:cNvSpPr txBox="1">
            <a:spLocks noGrp="1"/>
          </p:cNvSpPr>
          <p:nvPr>
            <p:ph type="body" idx="1"/>
          </p:nvPr>
        </p:nvSpPr>
        <p:spPr>
          <a:xfrm>
            <a:off x="524936" y="1985963"/>
            <a:ext cx="11142131" cy="196596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70" name="Google Shape;70;p35"/>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5"/>
          <p:cNvSpPr txBox="1">
            <a:spLocks noGrp="1"/>
          </p:cNvSpPr>
          <p:nvPr>
            <p:ph type="body" idx="2"/>
          </p:nvPr>
        </p:nvSpPr>
        <p:spPr>
          <a:xfrm>
            <a:off x="524936" y="4164965"/>
            <a:ext cx="11142131" cy="1965960"/>
          </a:xfrm>
          <a:prstGeom prst="rect">
            <a:avLst/>
          </a:prstGeom>
          <a:noFill/>
          <a:ln>
            <a:noFill/>
          </a:ln>
        </p:spPr>
        <p:txBody>
          <a:bodyPr spcFirstLastPara="1" wrap="square" lIns="91425" tIns="45700" rIns="91425" bIns="45700" anchor="t" anchorCtr="0">
            <a:noAutofit/>
          </a:bodyPr>
          <a:lstStyle>
            <a:lvl1pPr marL="457200" lvl="0" indent="-304800" algn="l">
              <a:lnSpc>
                <a:spcPct val="100000"/>
              </a:lnSpc>
              <a:spcBef>
                <a:spcPts val="2000"/>
              </a:spcBef>
              <a:spcAft>
                <a:spcPts val="0"/>
              </a:spcAft>
              <a:buSzPts val="1200"/>
              <a:buChar char="•"/>
              <a:defRPr sz="1600" b="0" i="0"/>
            </a:lvl1pPr>
            <a:lvl2pPr marL="914400" lvl="1" indent="-304800" algn="l">
              <a:lnSpc>
                <a:spcPct val="100000"/>
              </a:lnSpc>
              <a:spcBef>
                <a:spcPts val="600"/>
              </a:spcBef>
              <a:spcAft>
                <a:spcPts val="0"/>
              </a:spcAft>
              <a:buSzPts val="1200"/>
              <a:buChar char="•"/>
              <a:defRPr sz="1600" b="0" i="0"/>
            </a:lvl2pPr>
            <a:lvl3pPr marL="1371600" lvl="2" indent="-304800" algn="l">
              <a:lnSpc>
                <a:spcPct val="100000"/>
              </a:lnSpc>
              <a:spcBef>
                <a:spcPts val="600"/>
              </a:spcBef>
              <a:spcAft>
                <a:spcPts val="0"/>
              </a:spcAft>
              <a:buSzPts val="1200"/>
              <a:buChar char="•"/>
              <a:defRPr sz="1600" b="0" i="0"/>
            </a:lvl3pPr>
            <a:lvl4pPr marL="1828800" lvl="3" indent="-304800" algn="l">
              <a:lnSpc>
                <a:spcPct val="100000"/>
              </a:lnSpc>
              <a:spcBef>
                <a:spcPts val="600"/>
              </a:spcBef>
              <a:spcAft>
                <a:spcPts val="0"/>
              </a:spcAft>
              <a:buSzPts val="1200"/>
              <a:buChar char="•"/>
              <a:defRPr sz="1600" b="0" i="0"/>
            </a:lvl4pPr>
            <a:lvl5pPr marL="2286000" lvl="4" indent="-304800" algn="l">
              <a:lnSpc>
                <a:spcPct val="100000"/>
              </a:lnSpc>
              <a:spcBef>
                <a:spcPts val="600"/>
              </a:spcBef>
              <a:spcAft>
                <a:spcPts val="0"/>
              </a:spcAft>
              <a:buSzPts val="1200"/>
              <a:buChar char="•"/>
              <a:defRPr sz="1600" b="0" i="0"/>
            </a:lvl5pPr>
            <a:lvl6pPr marL="2743200" lvl="5" indent="-304800" algn="l">
              <a:lnSpc>
                <a:spcPct val="100000"/>
              </a:lnSpc>
              <a:spcBef>
                <a:spcPts val="320"/>
              </a:spcBef>
              <a:spcAft>
                <a:spcPts val="0"/>
              </a:spcAft>
              <a:buSzPts val="1200"/>
              <a:buChar char="•"/>
              <a:defRPr sz="1600"/>
            </a:lvl6pPr>
            <a:lvl7pPr marL="3200400" lvl="6" indent="-304800" algn="l">
              <a:lnSpc>
                <a:spcPct val="100000"/>
              </a:lnSpc>
              <a:spcBef>
                <a:spcPts val="320"/>
              </a:spcBef>
              <a:spcAft>
                <a:spcPts val="0"/>
              </a:spcAft>
              <a:buSzPts val="1200"/>
              <a:buChar char="•"/>
              <a:defRPr sz="1600"/>
            </a:lvl7pPr>
            <a:lvl8pPr marL="3657600" lvl="7" indent="-304800" algn="l">
              <a:lnSpc>
                <a:spcPct val="100000"/>
              </a:lnSpc>
              <a:spcBef>
                <a:spcPts val="320"/>
              </a:spcBef>
              <a:spcAft>
                <a:spcPts val="0"/>
              </a:spcAft>
              <a:buSzPts val="1200"/>
              <a:buChar char="•"/>
              <a:defRPr sz="1600"/>
            </a:lvl8pPr>
            <a:lvl9pPr marL="4114800" lvl="8" indent="-304800" algn="l">
              <a:lnSpc>
                <a:spcPct val="100000"/>
              </a:lnSpc>
              <a:spcBef>
                <a:spcPts val="320"/>
              </a:spcBef>
              <a:spcAft>
                <a:spcPts val="0"/>
              </a:spcAft>
              <a:buSzPts val="1200"/>
              <a:buChar char="•"/>
              <a:defRPr sz="1600"/>
            </a:lvl9pPr>
          </a:lstStyle>
          <a:p>
            <a:endParaRPr/>
          </a:p>
        </p:txBody>
      </p:sp>
      <p:sp>
        <p:nvSpPr>
          <p:cNvPr id="72" name="Google Shape;72;p35"/>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7F7F7F"/>
              </a:buClr>
              <a:buSzPts val="3600"/>
              <a:buFont typeface="Open Sans"/>
              <a:buNone/>
              <a:defRPr sz="3600" b="1" i="0" u="none" strike="noStrike" cap="none">
                <a:solidFill>
                  <a:srgbClr val="7F7F7F"/>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524936" y="2209800"/>
            <a:ext cx="11142131" cy="3916364"/>
          </a:xfrm>
          <a:prstGeom prst="rect">
            <a:avLst/>
          </a:prstGeom>
          <a:noFill/>
          <a:ln>
            <a:noFill/>
          </a:ln>
        </p:spPr>
        <p:txBody>
          <a:bodyPr spcFirstLastPara="1" wrap="square" lIns="91425" tIns="45700" rIns="91425" bIns="45700" anchor="t" anchorCtr="0">
            <a:normAutofit/>
          </a:bodyPr>
          <a:lstStyle>
            <a:lvl1pPr marL="457200" marR="0" lvl="0" indent="-304800" algn="l" rtl="0">
              <a:lnSpc>
                <a:spcPct val="100000"/>
              </a:lnSpc>
              <a:spcBef>
                <a:spcPts val="2000"/>
              </a:spcBef>
              <a:spcAft>
                <a:spcPts val="0"/>
              </a:spcAft>
              <a:buClr>
                <a:schemeClr val="accent1"/>
              </a:buClr>
              <a:buSzPts val="1200"/>
              <a:buFont typeface="Arial"/>
              <a:buChar char="•"/>
              <a:defRPr sz="1600" b="0" i="0" u="none" strike="noStrike" cap="none">
                <a:solidFill>
                  <a:srgbClr val="191919"/>
                </a:solidFill>
                <a:latin typeface="Open Sans"/>
                <a:ea typeface="Open Sans"/>
                <a:cs typeface="Open Sans"/>
                <a:sym typeface="Open Sans"/>
              </a:defRPr>
            </a:lvl1pPr>
            <a:lvl2pPr marL="914400" marR="0" lvl="1" indent="-295275" algn="l" rtl="0">
              <a:lnSpc>
                <a:spcPct val="100000"/>
              </a:lnSpc>
              <a:spcBef>
                <a:spcPts val="600"/>
              </a:spcBef>
              <a:spcAft>
                <a:spcPts val="0"/>
              </a:spcAft>
              <a:buClr>
                <a:srgbClr val="8FA1CF"/>
              </a:buClr>
              <a:buSzPts val="1050"/>
              <a:buFont typeface="Arial"/>
              <a:buChar char="•"/>
              <a:defRPr sz="1400" b="0" i="0" u="none" strike="noStrike" cap="none">
                <a:solidFill>
                  <a:srgbClr val="191919"/>
                </a:solidFill>
                <a:latin typeface="Open Sans"/>
                <a:ea typeface="Open Sans"/>
                <a:cs typeface="Open Sans"/>
                <a:sym typeface="Open Sans"/>
              </a:defRPr>
            </a:lvl2pPr>
            <a:lvl3pPr marL="1371600" marR="0" lvl="2" indent="-295275" algn="l" rtl="0">
              <a:lnSpc>
                <a:spcPct val="100000"/>
              </a:lnSpc>
              <a:spcBef>
                <a:spcPts val="600"/>
              </a:spcBef>
              <a:spcAft>
                <a:spcPts val="0"/>
              </a:spcAft>
              <a:buClr>
                <a:schemeClr val="accent1"/>
              </a:buClr>
              <a:buSzPts val="1050"/>
              <a:buFont typeface="Arial"/>
              <a:buChar char="•"/>
              <a:defRPr sz="1400" b="0" i="0" u="none" strike="noStrike" cap="none">
                <a:solidFill>
                  <a:srgbClr val="191919"/>
                </a:solidFill>
                <a:latin typeface="Open Sans"/>
                <a:ea typeface="Open Sans"/>
                <a:cs typeface="Open Sans"/>
                <a:sym typeface="Open Sans"/>
              </a:defRPr>
            </a:lvl3pPr>
            <a:lvl4pPr marL="1828800" marR="0" lvl="3" indent="-295275" algn="l" rtl="0">
              <a:lnSpc>
                <a:spcPct val="100000"/>
              </a:lnSpc>
              <a:spcBef>
                <a:spcPts val="600"/>
              </a:spcBef>
              <a:spcAft>
                <a:spcPts val="0"/>
              </a:spcAft>
              <a:buClr>
                <a:srgbClr val="8FA1CF"/>
              </a:buClr>
              <a:buSzPts val="1050"/>
              <a:buFont typeface="Arial"/>
              <a:buChar char="•"/>
              <a:defRPr sz="1400" b="0" i="0" u="none" strike="noStrike" cap="none">
                <a:solidFill>
                  <a:srgbClr val="191919"/>
                </a:solidFill>
                <a:latin typeface="Open Sans"/>
                <a:ea typeface="Open Sans"/>
                <a:cs typeface="Open Sans"/>
                <a:sym typeface="Open Sans"/>
              </a:defRPr>
            </a:lvl4pPr>
            <a:lvl5pPr marL="2286000" marR="0" lvl="4" indent="-295275" algn="l" rtl="0">
              <a:lnSpc>
                <a:spcPct val="100000"/>
              </a:lnSpc>
              <a:spcBef>
                <a:spcPts val="600"/>
              </a:spcBef>
              <a:spcAft>
                <a:spcPts val="0"/>
              </a:spcAft>
              <a:buClr>
                <a:schemeClr val="accent1"/>
              </a:buClr>
              <a:buSzPts val="1050"/>
              <a:buFont typeface="Arial"/>
              <a:buChar char="•"/>
              <a:defRPr sz="1400" b="0" i="0" u="none" strike="noStrike" cap="none">
                <a:solidFill>
                  <a:srgbClr val="191919"/>
                </a:solidFill>
                <a:latin typeface="Open Sans"/>
                <a:ea typeface="Open Sans"/>
                <a:cs typeface="Open Sans"/>
                <a:sym typeface="Open Sans"/>
              </a:defRPr>
            </a:lvl5pPr>
            <a:lvl6pPr marL="2743200" marR="0" lvl="5" indent="-304800" algn="l" rtl="0">
              <a:lnSpc>
                <a:spcPct val="100000"/>
              </a:lnSpc>
              <a:spcBef>
                <a:spcPts val="320"/>
              </a:spcBef>
              <a:spcAft>
                <a:spcPts val="0"/>
              </a:spcAft>
              <a:buClr>
                <a:srgbClr val="8FA1CF"/>
              </a:buClr>
              <a:buSzPts val="1200"/>
              <a:buFont typeface="Arial"/>
              <a:buChar char="•"/>
              <a:defRPr sz="1600" b="0" i="0" u="none" strike="noStrike" cap="none">
                <a:solidFill>
                  <a:srgbClr val="191919"/>
                </a:solidFill>
                <a:latin typeface="Raleway"/>
                <a:ea typeface="Raleway"/>
                <a:cs typeface="Raleway"/>
                <a:sym typeface="Raleway"/>
              </a:defRPr>
            </a:lvl6pPr>
            <a:lvl7pPr marL="3200400" marR="0" lvl="6" indent="-304800" algn="l" rtl="0">
              <a:lnSpc>
                <a:spcPct val="100000"/>
              </a:lnSpc>
              <a:spcBef>
                <a:spcPts val="320"/>
              </a:spcBef>
              <a:spcAft>
                <a:spcPts val="0"/>
              </a:spcAft>
              <a:buClr>
                <a:schemeClr val="accent1"/>
              </a:buClr>
              <a:buSzPts val="1200"/>
              <a:buFont typeface="Arial"/>
              <a:buChar char="•"/>
              <a:defRPr sz="1600" b="0" i="0" u="none" strike="noStrike" cap="none">
                <a:solidFill>
                  <a:srgbClr val="191919"/>
                </a:solidFill>
                <a:latin typeface="Raleway"/>
                <a:ea typeface="Raleway"/>
                <a:cs typeface="Raleway"/>
                <a:sym typeface="Raleway"/>
              </a:defRPr>
            </a:lvl7pPr>
            <a:lvl8pPr marL="3657600" marR="0" lvl="7" indent="-304800" algn="l" rtl="0">
              <a:lnSpc>
                <a:spcPct val="100000"/>
              </a:lnSpc>
              <a:spcBef>
                <a:spcPts val="320"/>
              </a:spcBef>
              <a:spcAft>
                <a:spcPts val="0"/>
              </a:spcAft>
              <a:buClr>
                <a:srgbClr val="8FA1CF"/>
              </a:buClr>
              <a:buSzPts val="1200"/>
              <a:buFont typeface="Arial"/>
              <a:buChar char="•"/>
              <a:defRPr sz="1600" b="0" i="0" u="none" strike="noStrike" cap="none">
                <a:solidFill>
                  <a:srgbClr val="191919"/>
                </a:solidFill>
                <a:latin typeface="Raleway"/>
                <a:ea typeface="Raleway"/>
                <a:cs typeface="Raleway"/>
                <a:sym typeface="Raleway"/>
              </a:defRPr>
            </a:lvl8pPr>
            <a:lvl9pPr marL="4114800" marR="0" lvl="8" indent="-304800" algn="l" rtl="0">
              <a:lnSpc>
                <a:spcPct val="100000"/>
              </a:lnSpc>
              <a:spcBef>
                <a:spcPts val="320"/>
              </a:spcBef>
              <a:spcAft>
                <a:spcPts val="0"/>
              </a:spcAft>
              <a:buClr>
                <a:schemeClr val="accent1"/>
              </a:buClr>
              <a:buSzPts val="1200"/>
              <a:buFont typeface="Arial"/>
              <a:buChar char="•"/>
              <a:defRPr sz="1600" b="0" i="0" u="none" strike="noStrike" cap="none">
                <a:solidFill>
                  <a:srgbClr val="191919"/>
                </a:solidFill>
                <a:latin typeface="Raleway"/>
                <a:ea typeface="Raleway"/>
                <a:cs typeface="Raleway"/>
                <a:sym typeface="Raleway"/>
              </a:defRPr>
            </a:lvl9pPr>
          </a:lstStyle>
          <a:p>
            <a:endParaRPr/>
          </a:p>
        </p:txBody>
      </p:sp>
      <p:sp>
        <p:nvSpPr>
          <p:cNvPr id="12" name="Google Shape;12;p24"/>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100" b="0" i="0" u="none" strike="noStrike" cap="none">
                <a:solidFill>
                  <a:srgbClr val="7F7F7F"/>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pic>
        <p:nvPicPr>
          <p:cNvPr id="14" name="Google Shape;14;p24"/>
          <p:cNvPicPr preferRelativeResize="0"/>
          <p:nvPr/>
        </p:nvPicPr>
        <p:blipFill rotWithShape="1">
          <a:blip r:embed="rId20">
            <a:alphaModFix/>
          </a:blip>
          <a:srcRect l="12329" t="21087" r="12329" b="22595"/>
          <a:stretch/>
        </p:blipFill>
        <p:spPr>
          <a:xfrm>
            <a:off x="10410219" y="6392864"/>
            <a:ext cx="1256848" cy="3556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7F7F7F"/>
              </a:buClr>
              <a:buSzPts val="3600"/>
              <a:buFont typeface="Open Sans"/>
              <a:buNone/>
              <a:defRPr sz="3600" b="1" i="0" u="none" strike="noStrike" cap="none">
                <a:solidFill>
                  <a:srgbClr val="7F7F7F"/>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61" name="Google Shape;161;p29"/>
          <p:cNvSpPr txBox="1">
            <a:spLocks noGrp="1"/>
          </p:cNvSpPr>
          <p:nvPr>
            <p:ph type="body" idx="1"/>
          </p:nvPr>
        </p:nvSpPr>
        <p:spPr>
          <a:xfrm>
            <a:off x="524936" y="2209800"/>
            <a:ext cx="11142131" cy="3916364"/>
          </a:xfrm>
          <a:prstGeom prst="rect">
            <a:avLst/>
          </a:prstGeom>
          <a:noFill/>
          <a:ln>
            <a:noFill/>
          </a:ln>
        </p:spPr>
        <p:txBody>
          <a:bodyPr spcFirstLastPara="1" wrap="square" lIns="91425" tIns="45700" rIns="91425" bIns="45700" anchor="t" anchorCtr="0">
            <a:normAutofit/>
          </a:bodyPr>
          <a:lstStyle>
            <a:lvl1pPr marL="457200" marR="0" lvl="0" indent="-304800" algn="l" rtl="0">
              <a:lnSpc>
                <a:spcPct val="100000"/>
              </a:lnSpc>
              <a:spcBef>
                <a:spcPts val="2000"/>
              </a:spcBef>
              <a:spcAft>
                <a:spcPts val="0"/>
              </a:spcAft>
              <a:buClr>
                <a:schemeClr val="accent1"/>
              </a:buClr>
              <a:buSzPts val="1200"/>
              <a:buFont typeface="Arial"/>
              <a:buChar char="•"/>
              <a:defRPr sz="1600" b="0" i="0" u="none" strike="noStrike" cap="none">
                <a:solidFill>
                  <a:srgbClr val="191919"/>
                </a:solidFill>
                <a:latin typeface="Open Sans"/>
                <a:ea typeface="Open Sans"/>
                <a:cs typeface="Open Sans"/>
                <a:sym typeface="Open Sans"/>
              </a:defRPr>
            </a:lvl1pPr>
            <a:lvl2pPr marL="914400" marR="0" lvl="1" indent="-295275" algn="l" rtl="0">
              <a:lnSpc>
                <a:spcPct val="100000"/>
              </a:lnSpc>
              <a:spcBef>
                <a:spcPts val="600"/>
              </a:spcBef>
              <a:spcAft>
                <a:spcPts val="0"/>
              </a:spcAft>
              <a:buClr>
                <a:srgbClr val="8FA1CF"/>
              </a:buClr>
              <a:buSzPts val="1050"/>
              <a:buFont typeface="Arial"/>
              <a:buChar char="•"/>
              <a:defRPr sz="1400" b="0" i="0" u="none" strike="noStrike" cap="none">
                <a:solidFill>
                  <a:srgbClr val="191919"/>
                </a:solidFill>
                <a:latin typeface="Open Sans"/>
                <a:ea typeface="Open Sans"/>
                <a:cs typeface="Open Sans"/>
                <a:sym typeface="Open Sans"/>
              </a:defRPr>
            </a:lvl2pPr>
            <a:lvl3pPr marL="1371600" marR="0" lvl="2" indent="-295275" algn="l" rtl="0">
              <a:lnSpc>
                <a:spcPct val="100000"/>
              </a:lnSpc>
              <a:spcBef>
                <a:spcPts val="600"/>
              </a:spcBef>
              <a:spcAft>
                <a:spcPts val="0"/>
              </a:spcAft>
              <a:buClr>
                <a:schemeClr val="accent1"/>
              </a:buClr>
              <a:buSzPts val="1050"/>
              <a:buFont typeface="Arial"/>
              <a:buChar char="•"/>
              <a:defRPr sz="1400" b="0" i="0" u="none" strike="noStrike" cap="none">
                <a:solidFill>
                  <a:srgbClr val="191919"/>
                </a:solidFill>
                <a:latin typeface="Open Sans"/>
                <a:ea typeface="Open Sans"/>
                <a:cs typeface="Open Sans"/>
                <a:sym typeface="Open Sans"/>
              </a:defRPr>
            </a:lvl3pPr>
            <a:lvl4pPr marL="1828800" marR="0" lvl="3" indent="-295275" algn="l" rtl="0">
              <a:lnSpc>
                <a:spcPct val="100000"/>
              </a:lnSpc>
              <a:spcBef>
                <a:spcPts val="600"/>
              </a:spcBef>
              <a:spcAft>
                <a:spcPts val="0"/>
              </a:spcAft>
              <a:buClr>
                <a:srgbClr val="8FA1CF"/>
              </a:buClr>
              <a:buSzPts val="1050"/>
              <a:buFont typeface="Arial"/>
              <a:buChar char="•"/>
              <a:defRPr sz="1400" b="0" i="0" u="none" strike="noStrike" cap="none">
                <a:solidFill>
                  <a:srgbClr val="191919"/>
                </a:solidFill>
                <a:latin typeface="Open Sans"/>
                <a:ea typeface="Open Sans"/>
                <a:cs typeface="Open Sans"/>
                <a:sym typeface="Open Sans"/>
              </a:defRPr>
            </a:lvl4pPr>
            <a:lvl5pPr marL="2286000" marR="0" lvl="4" indent="-295275" algn="l" rtl="0">
              <a:lnSpc>
                <a:spcPct val="100000"/>
              </a:lnSpc>
              <a:spcBef>
                <a:spcPts val="600"/>
              </a:spcBef>
              <a:spcAft>
                <a:spcPts val="0"/>
              </a:spcAft>
              <a:buClr>
                <a:schemeClr val="accent1"/>
              </a:buClr>
              <a:buSzPts val="1050"/>
              <a:buFont typeface="Arial"/>
              <a:buChar char="•"/>
              <a:defRPr sz="1400" b="0" i="0" u="none" strike="noStrike" cap="none">
                <a:solidFill>
                  <a:srgbClr val="191919"/>
                </a:solidFill>
                <a:latin typeface="Open Sans"/>
                <a:ea typeface="Open Sans"/>
                <a:cs typeface="Open Sans"/>
                <a:sym typeface="Open Sans"/>
              </a:defRPr>
            </a:lvl5pPr>
            <a:lvl6pPr marL="2743200" marR="0" lvl="5" indent="-304800" algn="l" rtl="0">
              <a:lnSpc>
                <a:spcPct val="100000"/>
              </a:lnSpc>
              <a:spcBef>
                <a:spcPts val="320"/>
              </a:spcBef>
              <a:spcAft>
                <a:spcPts val="0"/>
              </a:spcAft>
              <a:buClr>
                <a:srgbClr val="8FA1CF"/>
              </a:buClr>
              <a:buSzPts val="1200"/>
              <a:buFont typeface="Arial"/>
              <a:buChar char="•"/>
              <a:defRPr sz="1600" b="0" i="0" u="none" strike="noStrike" cap="none">
                <a:solidFill>
                  <a:srgbClr val="191919"/>
                </a:solidFill>
                <a:latin typeface="Raleway"/>
                <a:ea typeface="Raleway"/>
                <a:cs typeface="Raleway"/>
                <a:sym typeface="Raleway"/>
              </a:defRPr>
            </a:lvl6pPr>
            <a:lvl7pPr marL="3200400" marR="0" lvl="6" indent="-304800" algn="l" rtl="0">
              <a:lnSpc>
                <a:spcPct val="100000"/>
              </a:lnSpc>
              <a:spcBef>
                <a:spcPts val="320"/>
              </a:spcBef>
              <a:spcAft>
                <a:spcPts val="0"/>
              </a:spcAft>
              <a:buClr>
                <a:schemeClr val="accent1"/>
              </a:buClr>
              <a:buSzPts val="1200"/>
              <a:buFont typeface="Arial"/>
              <a:buChar char="•"/>
              <a:defRPr sz="1600" b="0" i="0" u="none" strike="noStrike" cap="none">
                <a:solidFill>
                  <a:srgbClr val="191919"/>
                </a:solidFill>
                <a:latin typeface="Raleway"/>
                <a:ea typeface="Raleway"/>
                <a:cs typeface="Raleway"/>
                <a:sym typeface="Raleway"/>
              </a:defRPr>
            </a:lvl7pPr>
            <a:lvl8pPr marL="3657600" marR="0" lvl="7" indent="-304800" algn="l" rtl="0">
              <a:lnSpc>
                <a:spcPct val="100000"/>
              </a:lnSpc>
              <a:spcBef>
                <a:spcPts val="320"/>
              </a:spcBef>
              <a:spcAft>
                <a:spcPts val="0"/>
              </a:spcAft>
              <a:buClr>
                <a:srgbClr val="8FA1CF"/>
              </a:buClr>
              <a:buSzPts val="1200"/>
              <a:buFont typeface="Arial"/>
              <a:buChar char="•"/>
              <a:defRPr sz="1600" b="0" i="0" u="none" strike="noStrike" cap="none">
                <a:solidFill>
                  <a:srgbClr val="191919"/>
                </a:solidFill>
                <a:latin typeface="Raleway"/>
                <a:ea typeface="Raleway"/>
                <a:cs typeface="Raleway"/>
                <a:sym typeface="Raleway"/>
              </a:defRPr>
            </a:lvl8pPr>
            <a:lvl9pPr marL="4114800" marR="0" lvl="8" indent="-304800" algn="l" rtl="0">
              <a:lnSpc>
                <a:spcPct val="100000"/>
              </a:lnSpc>
              <a:spcBef>
                <a:spcPts val="320"/>
              </a:spcBef>
              <a:spcAft>
                <a:spcPts val="0"/>
              </a:spcAft>
              <a:buClr>
                <a:schemeClr val="accent1"/>
              </a:buClr>
              <a:buSzPts val="1200"/>
              <a:buFont typeface="Arial"/>
              <a:buChar char="•"/>
              <a:defRPr sz="1600" b="0" i="0" u="none" strike="noStrike" cap="none">
                <a:solidFill>
                  <a:srgbClr val="191919"/>
                </a:solidFill>
                <a:latin typeface="Raleway"/>
                <a:ea typeface="Raleway"/>
                <a:cs typeface="Raleway"/>
                <a:sym typeface="Raleway"/>
              </a:defRPr>
            </a:lvl9pPr>
          </a:lstStyle>
          <a:p>
            <a:endParaRPr/>
          </a:p>
        </p:txBody>
      </p:sp>
      <p:sp>
        <p:nvSpPr>
          <p:cNvPr id="162" name="Google Shape;162;p29"/>
          <p:cNvSpPr txBox="1">
            <a:spLocks noGrp="1"/>
          </p:cNvSpPr>
          <p:nvPr>
            <p:ph type="ftr" idx="11"/>
          </p:nvPr>
        </p:nvSpPr>
        <p:spPr>
          <a:xfrm>
            <a:off x="524937" y="6423589"/>
            <a:ext cx="7907865"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100" b="0" i="0" u="none" strike="noStrike" cap="none">
                <a:solidFill>
                  <a:srgbClr val="7F7F7F"/>
                </a:solidFill>
                <a:latin typeface="Gill Sans"/>
                <a:ea typeface="Gill Sans"/>
                <a:cs typeface="Gill Sans"/>
                <a:sym typeface="Gill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9167284" y="6414064"/>
            <a:ext cx="738717"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rgbClr val="7F7F7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pic>
        <p:nvPicPr>
          <p:cNvPr id="164" name="Google Shape;164;p29"/>
          <p:cNvPicPr preferRelativeResize="0"/>
          <p:nvPr/>
        </p:nvPicPr>
        <p:blipFill rotWithShape="1">
          <a:blip r:embed="rId20">
            <a:alphaModFix/>
          </a:blip>
          <a:srcRect l="12329" t="21087" r="12329" b="22595"/>
          <a:stretch/>
        </p:blipFill>
        <p:spPr>
          <a:xfrm>
            <a:off x="10410219" y="6392864"/>
            <a:ext cx="1256848" cy="3556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7.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33.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
          <p:cNvSpPr txBox="1">
            <a:spLocks noGrp="1"/>
          </p:cNvSpPr>
          <p:nvPr>
            <p:ph type="ctrTitle"/>
          </p:nvPr>
        </p:nvSpPr>
        <p:spPr>
          <a:xfrm>
            <a:off x="6172265" y="1355252"/>
            <a:ext cx="5358948" cy="1092794"/>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lt1"/>
              </a:buClr>
              <a:buSzPts val="3200"/>
              <a:buFont typeface="Open Sans"/>
              <a:buNone/>
            </a:pPr>
            <a:r>
              <a:rPr lang="en-GB" dirty="0"/>
              <a:t>Genetic Tests</a:t>
            </a:r>
            <a:br>
              <a:rPr lang="en-GB" dirty="0"/>
            </a:br>
            <a:r>
              <a:rPr lang="en-GB" dirty="0"/>
              <a:t>Module</a:t>
            </a:r>
            <a:endParaRPr dirty="0"/>
          </a:p>
        </p:txBody>
      </p:sp>
      <p:pic>
        <p:nvPicPr>
          <p:cNvPr id="307" name="Google Shape;307;p1"/>
          <p:cNvPicPr preferRelativeResize="0">
            <a:picLocks noGrp="1"/>
          </p:cNvPicPr>
          <p:nvPr>
            <p:ph type="pic" idx="2"/>
          </p:nvPr>
        </p:nvPicPr>
        <p:blipFill rotWithShape="1">
          <a:blip r:embed="rId3">
            <a:alphaModFix/>
          </a:blip>
          <a:srcRect l="-36148" t="-36148" r="-36149" b="-36149"/>
          <a:stretch/>
        </p:blipFill>
        <p:spPr>
          <a:xfrm>
            <a:off x="6989140" y="5535261"/>
            <a:ext cx="3827985" cy="95193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0"/>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Details of an Informed Consent form</a:t>
            </a:r>
            <a:endParaRPr/>
          </a:p>
        </p:txBody>
      </p:sp>
      <p:sp>
        <p:nvSpPr>
          <p:cNvPr id="397" name="Google Shape;397;p10"/>
          <p:cNvSpPr txBox="1">
            <a:spLocks noGrp="1"/>
          </p:cNvSpPr>
          <p:nvPr>
            <p:ph type="body" idx="1"/>
          </p:nvPr>
        </p:nvSpPr>
        <p:spPr>
          <a:xfrm>
            <a:off x="525463" y="2209800"/>
            <a:ext cx="11141075" cy="578005"/>
          </a:xfrm>
          <a:prstGeom prst="rect">
            <a:avLst/>
          </a:prstGeom>
          <a:noFill/>
          <a:ln>
            <a:noFill/>
          </a:ln>
        </p:spPr>
        <p:txBody>
          <a:bodyPr spcFirstLastPara="1" wrap="square" lIns="91425" tIns="45700" rIns="91425" bIns="45700" anchor="t" anchorCtr="0">
            <a:noAutofit/>
          </a:bodyPr>
          <a:lstStyle/>
          <a:p>
            <a:pPr marL="152400" lvl="0" indent="0" algn="l" rtl="0">
              <a:lnSpc>
                <a:spcPct val="100000"/>
              </a:lnSpc>
              <a:spcBef>
                <a:spcPts val="0"/>
              </a:spcBef>
              <a:spcAft>
                <a:spcPts val="2000"/>
              </a:spcAft>
              <a:buSzPts val="1200"/>
              <a:buNone/>
            </a:pPr>
            <a:r>
              <a:rPr lang="en-GB" b="1">
                <a:latin typeface="Open Sans"/>
                <a:ea typeface="Open Sans"/>
                <a:cs typeface="Open Sans"/>
                <a:sym typeface="Open Sans"/>
              </a:rPr>
              <a:t>Informed Consent forms </a:t>
            </a:r>
            <a:r>
              <a:rPr lang="en-GB"/>
              <a:t>should provide the following information:</a:t>
            </a:r>
            <a:endParaRPr/>
          </a:p>
        </p:txBody>
      </p:sp>
      <p:sp>
        <p:nvSpPr>
          <p:cNvPr id="398" name="Google Shape;398;p10"/>
          <p:cNvSpPr txBox="1"/>
          <p:nvPr/>
        </p:nvSpPr>
        <p:spPr>
          <a:xfrm>
            <a:off x="525464" y="3054505"/>
            <a:ext cx="5317776" cy="2313878"/>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Detailed description of the procedure, test, treatment, or care</a:t>
            </a:r>
            <a:endParaRPr/>
          </a:p>
          <a:p>
            <a:pPr marL="457200" marR="0" lvl="0" indent="-304800" algn="l" rtl="0">
              <a:lnSpc>
                <a:spcPct val="100000"/>
              </a:lnSpc>
              <a:spcBef>
                <a:spcPts val="200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Purpose and methodology</a:t>
            </a:r>
            <a:endParaRPr/>
          </a:p>
          <a:p>
            <a:pPr marL="457200" marR="0" lvl="0" indent="-304800" algn="l" rtl="0">
              <a:lnSpc>
                <a:spcPct val="100000"/>
              </a:lnSpc>
              <a:spcBef>
                <a:spcPts val="200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Alternatives available</a:t>
            </a:r>
            <a:endParaRPr/>
          </a:p>
          <a:p>
            <a:pPr marL="457200" marR="0" lvl="0" indent="-177800" algn="l" rtl="0">
              <a:lnSpc>
                <a:spcPct val="100000"/>
              </a:lnSpc>
              <a:spcBef>
                <a:spcPts val="2000"/>
              </a:spcBef>
              <a:spcAft>
                <a:spcPts val="2000"/>
              </a:spcAft>
              <a:buClr>
                <a:srgbClr val="396B99"/>
              </a:buClr>
              <a:buSzPts val="2000"/>
              <a:buFont typeface="Arial"/>
              <a:buNone/>
            </a:pPr>
            <a:endParaRPr sz="2000" b="0" i="0" u="none" strike="noStrike" cap="none">
              <a:solidFill>
                <a:srgbClr val="191919"/>
              </a:solidFill>
              <a:latin typeface="Open Sans Light"/>
              <a:ea typeface="Open Sans Light"/>
              <a:cs typeface="Open Sans Light"/>
              <a:sym typeface="Open Sans Light"/>
            </a:endParaRPr>
          </a:p>
        </p:txBody>
      </p:sp>
      <p:sp>
        <p:nvSpPr>
          <p:cNvPr id="399" name="Google Shape;399;p10"/>
          <p:cNvSpPr txBox="1"/>
          <p:nvPr/>
        </p:nvSpPr>
        <p:spPr>
          <a:xfrm>
            <a:off x="6096000" y="3054505"/>
            <a:ext cx="5317776" cy="2313878"/>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Benefits, limitations, risks, and probability of those to happen</a:t>
            </a:r>
            <a:endParaRPr/>
          </a:p>
          <a:p>
            <a:pPr marL="457200" marR="0" lvl="0" indent="-304800" algn="l" rtl="0">
              <a:lnSpc>
                <a:spcPct val="100000"/>
              </a:lnSpc>
              <a:spcBef>
                <a:spcPts val="200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Types of results</a:t>
            </a:r>
            <a:endParaRPr/>
          </a:p>
          <a:p>
            <a:pPr marL="457200" marR="0" lvl="0" indent="-304800" algn="l" rtl="0">
              <a:lnSpc>
                <a:spcPct val="100000"/>
              </a:lnSpc>
              <a:spcBef>
                <a:spcPts val="2000"/>
              </a:spcBef>
              <a:spcAft>
                <a:spcPts val="0"/>
              </a:spcAft>
              <a:buClr>
                <a:srgbClr val="396B99"/>
              </a:buClr>
              <a:buSzPts val="2000"/>
              <a:buFont typeface="Arial"/>
              <a:buChar char="•"/>
            </a:pPr>
            <a:r>
              <a:rPr lang="en-GB" sz="2000" b="0" i="0" u="none" strike="noStrike" cap="none">
                <a:solidFill>
                  <a:srgbClr val="191919"/>
                </a:solidFill>
                <a:latin typeface="Open Sans Light"/>
                <a:ea typeface="Open Sans Light"/>
                <a:cs typeface="Open Sans Light"/>
                <a:sym typeface="Open Sans Light"/>
              </a:rPr>
              <a:t>Data use and storage </a:t>
            </a:r>
            <a:endParaRPr/>
          </a:p>
          <a:p>
            <a:pPr marL="457200" marR="0" lvl="0" indent="-177800" algn="l" rtl="0">
              <a:lnSpc>
                <a:spcPct val="100000"/>
              </a:lnSpc>
              <a:spcBef>
                <a:spcPts val="2000"/>
              </a:spcBef>
              <a:spcAft>
                <a:spcPts val="2000"/>
              </a:spcAft>
              <a:buClr>
                <a:srgbClr val="396B99"/>
              </a:buClr>
              <a:buSzPts val="2000"/>
              <a:buFont typeface="Arial"/>
              <a:buNone/>
            </a:pPr>
            <a:endParaRPr sz="2000" b="0" i="0" u="none" strike="noStrike" cap="none">
              <a:solidFill>
                <a:srgbClr val="191919"/>
              </a:solidFill>
              <a:latin typeface="Open Sans Light"/>
              <a:ea typeface="Open Sans Light"/>
              <a:cs typeface="Open Sans Light"/>
              <a:sym typeface="Open Sans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1"/>
          <p:cNvSpPr txBox="1">
            <a:spLocks noGrp="1"/>
          </p:cNvSpPr>
          <p:nvPr>
            <p:ph type="body" idx="2"/>
          </p:nvPr>
        </p:nvSpPr>
        <p:spPr>
          <a:xfrm>
            <a:off x="344462" y="1823157"/>
            <a:ext cx="11142128" cy="825500"/>
          </a:xfrm>
          <a:prstGeom prst="rect">
            <a:avLst/>
          </a:prstGeom>
          <a:noFill/>
          <a:ln>
            <a:noFill/>
          </a:ln>
        </p:spPr>
        <p:txBody>
          <a:bodyPr spcFirstLastPara="1" wrap="square" lIns="90000" tIns="45700" rIns="91425" bIns="45700" anchor="t" anchorCtr="0">
            <a:noAutofit/>
          </a:bodyPr>
          <a:lstStyle/>
          <a:p>
            <a:pPr marL="457200" lvl="0" indent="-228600" algn="l" rtl="0">
              <a:lnSpc>
                <a:spcPct val="100000"/>
              </a:lnSpc>
              <a:spcBef>
                <a:spcPts val="0"/>
              </a:spcBef>
              <a:spcAft>
                <a:spcPts val="0"/>
              </a:spcAft>
              <a:buSzPts val="1800"/>
              <a:buNone/>
            </a:pPr>
            <a:r>
              <a:rPr lang="en-GB" sz="2000" b="0">
                <a:solidFill>
                  <a:srgbClr val="191919"/>
                </a:solidFill>
                <a:latin typeface="Open Sans Light"/>
                <a:ea typeface="Open Sans Light"/>
                <a:cs typeface="Open Sans Light"/>
                <a:sym typeface="Open Sans Light"/>
              </a:rPr>
              <a:t>There are </a:t>
            </a:r>
            <a:r>
              <a:rPr lang="en-GB" sz="2000">
                <a:solidFill>
                  <a:srgbClr val="191919"/>
                </a:solidFill>
                <a:latin typeface="Open Sans"/>
                <a:ea typeface="Open Sans"/>
                <a:cs typeface="Open Sans"/>
                <a:sym typeface="Open Sans"/>
              </a:rPr>
              <a:t>4 principles </a:t>
            </a:r>
            <a:r>
              <a:rPr lang="en-GB" sz="2000" b="0">
                <a:solidFill>
                  <a:srgbClr val="191919"/>
                </a:solidFill>
                <a:latin typeface="Open Sans Light"/>
                <a:ea typeface="Open Sans Light"/>
                <a:cs typeface="Open Sans Light"/>
                <a:sym typeface="Open Sans Light"/>
              </a:rPr>
              <a:t>in an informed consent:</a:t>
            </a:r>
            <a:endParaRPr/>
          </a:p>
        </p:txBody>
      </p:sp>
      <p:sp>
        <p:nvSpPr>
          <p:cNvPr id="405" name="Google Shape;405;p11"/>
          <p:cNvSpPr txBox="1">
            <a:spLocks noGrp="1"/>
          </p:cNvSpPr>
          <p:nvPr>
            <p:ph type="title"/>
          </p:nvPr>
        </p:nvSpPr>
        <p:spPr>
          <a:xfrm>
            <a:off x="524936" y="889000"/>
            <a:ext cx="11142128"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7F7F7F"/>
              </a:buClr>
              <a:buSzPts val="3600"/>
              <a:buFont typeface="Open Sans"/>
              <a:buNone/>
            </a:pPr>
            <a:r>
              <a:rPr lang="en-GB"/>
              <a:t>The 4 principles of an Informed Consent</a:t>
            </a:r>
            <a:endParaRPr/>
          </a:p>
        </p:txBody>
      </p:sp>
      <p:sp>
        <p:nvSpPr>
          <p:cNvPr id="406" name="Google Shape;406;p11"/>
          <p:cNvSpPr txBox="1"/>
          <p:nvPr/>
        </p:nvSpPr>
        <p:spPr>
          <a:xfrm>
            <a:off x="512904" y="2487667"/>
            <a:ext cx="2228773" cy="1882665"/>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accent1"/>
              </a:buClr>
              <a:buSzPts val="7200"/>
              <a:buFont typeface="Arial"/>
              <a:buNone/>
            </a:pPr>
            <a:r>
              <a:rPr lang="en-GB" sz="8000" b="1" i="0" u="none" strike="noStrike" cap="none">
                <a:solidFill>
                  <a:srgbClr val="B9E1F9"/>
                </a:solidFill>
                <a:latin typeface="Open Sans ExtraBold"/>
                <a:ea typeface="Open Sans ExtraBold"/>
                <a:cs typeface="Open Sans ExtraBold"/>
                <a:sym typeface="Open Sans ExtraBold"/>
              </a:rPr>
              <a:t>01</a:t>
            </a:r>
            <a:endParaRPr sz="8000" b="0" i="0" u="none" strike="noStrike" cap="none">
              <a:solidFill>
                <a:srgbClr val="000000"/>
              </a:solidFill>
              <a:latin typeface="Arial"/>
              <a:ea typeface="Arial"/>
              <a:cs typeface="Arial"/>
              <a:sym typeface="Arial"/>
            </a:endParaRPr>
          </a:p>
        </p:txBody>
      </p:sp>
      <p:sp>
        <p:nvSpPr>
          <p:cNvPr id="407" name="Google Shape;407;p11"/>
          <p:cNvSpPr txBox="1">
            <a:spLocks noGrp="1"/>
          </p:cNvSpPr>
          <p:nvPr>
            <p:ph type="body" idx="1"/>
          </p:nvPr>
        </p:nvSpPr>
        <p:spPr>
          <a:xfrm>
            <a:off x="705411" y="3241582"/>
            <a:ext cx="5081778" cy="543136"/>
          </a:xfrm>
          <a:prstGeom prst="rect">
            <a:avLst/>
          </a:prstGeom>
          <a:noFill/>
          <a:ln>
            <a:noFill/>
          </a:ln>
        </p:spPr>
        <p:txBody>
          <a:bodyPr spcFirstLastPara="1" wrap="square" lIns="91425" tIns="45700" rIns="91425" bIns="45700" anchor="t" anchorCtr="0">
            <a:noAutofit/>
          </a:bodyPr>
          <a:lstStyle/>
          <a:p>
            <a:pPr marL="152400" lvl="0" indent="0" algn="l" rtl="0">
              <a:lnSpc>
                <a:spcPct val="100000"/>
              </a:lnSpc>
              <a:spcBef>
                <a:spcPts val="0"/>
              </a:spcBef>
              <a:spcAft>
                <a:spcPts val="0"/>
              </a:spcAft>
              <a:buSzPts val="1200"/>
              <a:buNone/>
            </a:pPr>
            <a:r>
              <a:rPr lang="en-GB"/>
              <a:t>To have the capacity to make a decision</a:t>
            </a:r>
            <a:endParaRPr/>
          </a:p>
          <a:p>
            <a:pPr marL="457200" lvl="0" indent="-228600" algn="l" rtl="0">
              <a:lnSpc>
                <a:spcPct val="100000"/>
              </a:lnSpc>
              <a:spcBef>
                <a:spcPts val="2000"/>
              </a:spcBef>
              <a:spcAft>
                <a:spcPts val="2000"/>
              </a:spcAft>
              <a:buSzPts val="1200"/>
              <a:buNone/>
            </a:pPr>
            <a:endParaRPr/>
          </a:p>
        </p:txBody>
      </p:sp>
      <p:sp>
        <p:nvSpPr>
          <p:cNvPr id="408" name="Google Shape;408;p11"/>
          <p:cNvSpPr txBox="1"/>
          <p:nvPr/>
        </p:nvSpPr>
        <p:spPr>
          <a:xfrm>
            <a:off x="6372283" y="2487667"/>
            <a:ext cx="2228773" cy="1882665"/>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accent1"/>
              </a:buClr>
              <a:buSzPts val="7200"/>
              <a:buFont typeface="Arial"/>
              <a:buNone/>
            </a:pPr>
            <a:r>
              <a:rPr lang="en-GB" sz="8000" b="1" i="0" u="none" strike="noStrike" cap="none">
                <a:solidFill>
                  <a:srgbClr val="B9E1F9"/>
                </a:solidFill>
                <a:latin typeface="Open Sans ExtraBold"/>
                <a:ea typeface="Open Sans ExtraBold"/>
                <a:cs typeface="Open Sans ExtraBold"/>
                <a:sym typeface="Open Sans ExtraBold"/>
              </a:rPr>
              <a:t>03</a:t>
            </a:r>
            <a:endParaRPr sz="8000" b="0" i="0" u="none" strike="noStrike" cap="none">
              <a:solidFill>
                <a:srgbClr val="000000"/>
              </a:solidFill>
              <a:latin typeface="Arial"/>
              <a:ea typeface="Arial"/>
              <a:cs typeface="Arial"/>
              <a:sym typeface="Arial"/>
            </a:endParaRPr>
          </a:p>
        </p:txBody>
      </p:sp>
      <p:sp>
        <p:nvSpPr>
          <p:cNvPr id="409" name="Google Shape;409;p11"/>
          <p:cNvSpPr txBox="1"/>
          <p:nvPr/>
        </p:nvSpPr>
        <p:spPr>
          <a:xfrm>
            <a:off x="6564790" y="3241582"/>
            <a:ext cx="5081778" cy="673572"/>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2000"/>
              </a:spcAft>
              <a:buClr>
                <a:schemeClr val="accent1"/>
              </a:buClr>
              <a:buSzPts val="1200"/>
              <a:buFont typeface="Arial"/>
              <a:buNone/>
            </a:pPr>
            <a:r>
              <a:rPr lang="en-GB" sz="2000" b="0" i="0" u="none" strike="noStrike" cap="none">
                <a:solidFill>
                  <a:srgbClr val="191919"/>
                </a:solidFill>
                <a:latin typeface="Open Sans Light"/>
                <a:ea typeface="Open Sans Light"/>
                <a:cs typeface="Open Sans Light"/>
                <a:sym typeface="Open Sans Light"/>
              </a:rPr>
              <a:t>To comprehend the information provided</a:t>
            </a:r>
            <a:endParaRPr/>
          </a:p>
        </p:txBody>
      </p:sp>
      <p:sp>
        <p:nvSpPr>
          <p:cNvPr id="410" name="Google Shape;410;p11"/>
          <p:cNvSpPr txBox="1"/>
          <p:nvPr/>
        </p:nvSpPr>
        <p:spPr>
          <a:xfrm>
            <a:off x="512904" y="4064763"/>
            <a:ext cx="2228773" cy="1882665"/>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accent1"/>
              </a:buClr>
              <a:buSzPts val="7200"/>
              <a:buFont typeface="Arial"/>
              <a:buNone/>
            </a:pPr>
            <a:r>
              <a:rPr lang="en-GB" sz="8000" b="1" i="0" u="none" strike="noStrike" cap="none">
                <a:solidFill>
                  <a:srgbClr val="B9E1F9"/>
                </a:solidFill>
                <a:latin typeface="Open Sans ExtraBold"/>
                <a:ea typeface="Open Sans ExtraBold"/>
                <a:cs typeface="Open Sans ExtraBold"/>
                <a:sym typeface="Open Sans ExtraBold"/>
              </a:rPr>
              <a:t>02</a:t>
            </a:r>
            <a:endParaRPr sz="8000" b="0" i="0" u="none" strike="noStrike" cap="none">
              <a:solidFill>
                <a:srgbClr val="000000"/>
              </a:solidFill>
              <a:latin typeface="Arial"/>
              <a:ea typeface="Arial"/>
              <a:cs typeface="Arial"/>
              <a:sym typeface="Arial"/>
            </a:endParaRPr>
          </a:p>
        </p:txBody>
      </p:sp>
      <p:sp>
        <p:nvSpPr>
          <p:cNvPr id="411" name="Google Shape;411;p11"/>
          <p:cNvSpPr txBox="1"/>
          <p:nvPr/>
        </p:nvSpPr>
        <p:spPr>
          <a:xfrm>
            <a:off x="705411" y="4818678"/>
            <a:ext cx="5081778" cy="543136"/>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2000"/>
              </a:spcAft>
              <a:buClr>
                <a:schemeClr val="accent1"/>
              </a:buClr>
              <a:buSzPts val="1200"/>
              <a:buFont typeface="Arial"/>
              <a:buNone/>
            </a:pPr>
            <a:r>
              <a:rPr lang="en-GB" sz="2000" b="0" i="0" u="none" strike="noStrike" cap="none">
                <a:solidFill>
                  <a:srgbClr val="191919"/>
                </a:solidFill>
                <a:latin typeface="Open Sans Light"/>
                <a:ea typeface="Open Sans Light"/>
                <a:cs typeface="Open Sans Light"/>
                <a:sym typeface="Open Sans Light"/>
              </a:rPr>
              <a:t>To disclose all information about the treatment, test, or procedure, including the expected benefits and risks, and the probability of those to occur</a:t>
            </a:r>
            <a:endParaRPr/>
          </a:p>
        </p:txBody>
      </p:sp>
      <p:sp>
        <p:nvSpPr>
          <p:cNvPr id="412" name="Google Shape;412;p11"/>
          <p:cNvSpPr txBox="1"/>
          <p:nvPr/>
        </p:nvSpPr>
        <p:spPr>
          <a:xfrm>
            <a:off x="6372283" y="4064763"/>
            <a:ext cx="2228773" cy="1882665"/>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accent1"/>
              </a:buClr>
              <a:buSzPts val="7200"/>
              <a:buFont typeface="Arial"/>
              <a:buNone/>
            </a:pPr>
            <a:r>
              <a:rPr lang="en-GB" sz="8000" b="1" i="0" u="none" strike="noStrike" cap="none">
                <a:solidFill>
                  <a:srgbClr val="B9E1F9"/>
                </a:solidFill>
                <a:latin typeface="Open Sans ExtraBold"/>
                <a:ea typeface="Open Sans ExtraBold"/>
                <a:cs typeface="Open Sans ExtraBold"/>
                <a:sym typeface="Open Sans ExtraBold"/>
              </a:rPr>
              <a:t>04</a:t>
            </a:r>
            <a:endParaRPr sz="8000" b="0" i="0" u="none" strike="noStrike" cap="none">
              <a:solidFill>
                <a:srgbClr val="000000"/>
              </a:solidFill>
              <a:latin typeface="Arial"/>
              <a:ea typeface="Arial"/>
              <a:cs typeface="Arial"/>
              <a:sym typeface="Arial"/>
            </a:endParaRPr>
          </a:p>
        </p:txBody>
      </p:sp>
      <p:sp>
        <p:nvSpPr>
          <p:cNvPr id="413" name="Google Shape;413;p11"/>
          <p:cNvSpPr txBox="1"/>
          <p:nvPr/>
        </p:nvSpPr>
        <p:spPr>
          <a:xfrm>
            <a:off x="6564790" y="4818678"/>
            <a:ext cx="5081778" cy="673572"/>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0"/>
              </a:spcAft>
              <a:buClr>
                <a:schemeClr val="accent1"/>
              </a:buClr>
              <a:buSzPts val="1200"/>
              <a:buFont typeface="Arial"/>
              <a:buNone/>
            </a:pPr>
            <a:r>
              <a:rPr lang="en-GB" sz="2000" b="0" i="0" u="none" strike="noStrike" cap="none">
                <a:solidFill>
                  <a:srgbClr val="191919"/>
                </a:solidFill>
                <a:latin typeface="Open Sans Light"/>
                <a:ea typeface="Open Sans Light"/>
                <a:cs typeface="Open Sans Light"/>
                <a:sym typeface="Open Sans Light"/>
              </a:rPr>
              <a:t>To voluntarily grant consent</a:t>
            </a:r>
            <a:endParaRPr/>
          </a:p>
          <a:p>
            <a:pPr marL="457200" marR="0" lvl="0" indent="-228600" algn="l" rtl="0">
              <a:lnSpc>
                <a:spcPct val="100000"/>
              </a:lnSpc>
              <a:spcBef>
                <a:spcPts val="2000"/>
              </a:spcBef>
              <a:spcAft>
                <a:spcPts val="0"/>
              </a:spcAft>
              <a:buClr>
                <a:schemeClr val="accent1"/>
              </a:buClr>
              <a:buSzPts val="1200"/>
              <a:buFont typeface="Arial"/>
              <a:buNone/>
            </a:pPr>
            <a:endParaRPr sz="2000" b="0" i="0" u="none" strike="noStrike" cap="none">
              <a:solidFill>
                <a:srgbClr val="191919"/>
              </a:solidFill>
              <a:latin typeface="Open Sans Light"/>
              <a:ea typeface="Open Sans Light"/>
              <a:cs typeface="Open Sans Light"/>
              <a:sym typeface="Open Sans Light"/>
            </a:endParaRPr>
          </a:p>
          <a:p>
            <a:pPr marL="457200" marR="0" lvl="0" indent="-228600" algn="l" rtl="0">
              <a:lnSpc>
                <a:spcPct val="100000"/>
              </a:lnSpc>
              <a:spcBef>
                <a:spcPts val="2000"/>
              </a:spcBef>
              <a:spcAft>
                <a:spcPts val="2000"/>
              </a:spcAft>
              <a:buClr>
                <a:schemeClr val="accent1"/>
              </a:buClr>
              <a:buSzPts val="1200"/>
              <a:buFont typeface="Arial"/>
              <a:buNone/>
            </a:pPr>
            <a:endParaRPr sz="2000" b="0" i="0" u="none" strike="noStrike" cap="none">
              <a:solidFill>
                <a:srgbClr val="191919"/>
              </a:solidFill>
              <a:latin typeface="Open Sans Light"/>
              <a:ea typeface="Open Sans Light"/>
              <a:cs typeface="Open Sans Light"/>
              <a:sym typeface="Open Sans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12"/>
          <p:cNvSpPr txBox="1">
            <a:spLocks noGrp="1"/>
          </p:cNvSpPr>
          <p:nvPr>
            <p:ph type="title"/>
          </p:nvPr>
        </p:nvSpPr>
        <p:spPr>
          <a:xfrm>
            <a:off x="525464" y="888999"/>
            <a:ext cx="5257820" cy="120105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600"/>
              <a:buNone/>
            </a:pPr>
            <a:r>
              <a:rPr lang="en-GB"/>
              <a:t>Genetic Databases and Sample Storage</a:t>
            </a:r>
            <a:endParaRPr/>
          </a:p>
        </p:txBody>
      </p:sp>
      <p:sp>
        <p:nvSpPr>
          <p:cNvPr id="419" name="Google Shape;419;p12"/>
          <p:cNvSpPr txBox="1">
            <a:spLocks noGrp="1"/>
          </p:cNvSpPr>
          <p:nvPr>
            <p:ph type="body" idx="1"/>
          </p:nvPr>
        </p:nvSpPr>
        <p:spPr>
          <a:xfrm>
            <a:off x="525463" y="2209800"/>
            <a:ext cx="5732833" cy="3941618"/>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GB"/>
              <a:t>The genetic information from individuals is stored in genetic databases or biobanks</a:t>
            </a:r>
            <a:endParaRPr/>
          </a:p>
          <a:p>
            <a:pPr marL="457200" lvl="0" indent="-304800" algn="l" rtl="0">
              <a:lnSpc>
                <a:spcPct val="100000"/>
              </a:lnSpc>
              <a:spcBef>
                <a:spcPts val="2000"/>
              </a:spcBef>
              <a:spcAft>
                <a:spcPts val="0"/>
              </a:spcAft>
              <a:buSzPts val="1200"/>
              <a:buChar char="•"/>
            </a:pPr>
            <a:r>
              <a:rPr lang="en-GB"/>
              <a:t>Genetic databases (e.g. GenBank) contain genetic data (e.g. genes, phenotypes, etc) from an individual that is stored in a computer software to enable the use of such data for clinical or research purposes</a:t>
            </a:r>
            <a:endParaRPr/>
          </a:p>
          <a:p>
            <a:pPr marL="457200" lvl="0" indent="-304800" algn="l" rtl="0">
              <a:lnSpc>
                <a:spcPct val="100000"/>
              </a:lnSpc>
              <a:spcBef>
                <a:spcPts val="2000"/>
              </a:spcBef>
              <a:spcAft>
                <a:spcPts val="2000"/>
              </a:spcAft>
              <a:buSzPts val="1200"/>
              <a:buChar char="•"/>
            </a:pPr>
            <a:r>
              <a:rPr lang="en-GB"/>
              <a:t>Biobanks refer to the collection and storage of human biological samples (e.g. umbilical cord) for clinical or research purposes</a:t>
            </a:r>
            <a:endParaRPr/>
          </a:p>
        </p:txBody>
      </p:sp>
      <p:pic>
        <p:nvPicPr>
          <p:cNvPr id="420" name="Google Shape;420;p12"/>
          <p:cNvPicPr preferRelativeResize="0"/>
          <p:nvPr/>
        </p:nvPicPr>
        <p:blipFill rotWithShape="1">
          <a:blip r:embed="rId3">
            <a:alphaModFix/>
          </a:blip>
          <a:srcRect/>
          <a:stretch/>
        </p:blipFill>
        <p:spPr>
          <a:xfrm>
            <a:off x="7071066" y="0"/>
            <a:ext cx="5120934" cy="68579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13"/>
          <p:cNvSpPr txBox="1">
            <a:spLocks noGrp="1"/>
          </p:cNvSpPr>
          <p:nvPr>
            <p:ph type="title"/>
          </p:nvPr>
        </p:nvSpPr>
        <p:spPr>
          <a:xfrm>
            <a:off x="525463" y="889000"/>
            <a:ext cx="6545603"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600"/>
              <a:buNone/>
            </a:pPr>
            <a:r>
              <a:rPr lang="en-GB"/>
              <a:t>Privacy and Confidentiality in Genetic Databases</a:t>
            </a:r>
            <a:endParaRPr/>
          </a:p>
        </p:txBody>
      </p:sp>
      <p:sp>
        <p:nvSpPr>
          <p:cNvPr id="426" name="Google Shape;426;p13"/>
          <p:cNvSpPr txBox="1">
            <a:spLocks noGrp="1"/>
          </p:cNvSpPr>
          <p:nvPr>
            <p:ph type="body" idx="1"/>
          </p:nvPr>
        </p:nvSpPr>
        <p:spPr>
          <a:xfrm>
            <a:off x="525463" y="2209800"/>
            <a:ext cx="5875337" cy="3916363"/>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GB"/>
              <a:t>The individual’s genetic information, stored in genetic databases or biobanks, should be kept private and confidential </a:t>
            </a:r>
            <a:endParaRPr/>
          </a:p>
          <a:p>
            <a:pPr marL="457200" lvl="0" indent="-304800" algn="l" rtl="0">
              <a:lnSpc>
                <a:spcPct val="100000"/>
              </a:lnSpc>
              <a:spcBef>
                <a:spcPts val="2000"/>
              </a:spcBef>
              <a:spcAft>
                <a:spcPts val="0"/>
              </a:spcAft>
              <a:buSzPts val="1200"/>
              <a:buChar char="•"/>
            </a:pPr>
            <a:r>
              <a:rPr lang="en-GB"/>
              <a:t>Any personal data, genetic condition, etc. should only be shared between the person and their doctor, researcher or genetic counsellor</a:t>
            </a:r>
            <a:endParaRPr/>
          </a:p>
          <a:p>
            <a:pPr marL="457200" lvl="0" indent="-304800" algn="l" rtl="0">
              <a:lnSpc>
                <a:spcPct val="100000"/>
              </a:lnSpc>
              <a:spcBef>
                <a:spcPts val="2000"/>
              </a:spcBef>
              <a:spcAft>
                <a:spcPts val="2000"/>
              </a:spcAft>
              <a:buSzPts val="1200"/>
              <a:buChar char="•"/>
            </a:pPr>
            <a:r>
              <a:rPr lang="en-GB"/>
              <a:t>Yet, this is not always the case (e.g. the use of genetic data from public databases for criminal investigations), which opens serious privacy, confidential and ethical discussions!</a:t>
            </a:r>
            <a:endParaRPr/>
          </a:p>
        </p:txBody>
      </p:sp>
      <p:pic>
        <p:nvPicPr>
          <p:cNvPr id="427" name="Google Shape;427;p13"/>
          <p:cNvPicPr preferRelativeResize="0"/>
          <p:nvPr/>
        </p:nvPicPr>
        <p:blipFill rotWithShape="1">
          <a:blip r:embed="rId3">
            <a:alphaModFix/>
          </a:blip>
          <a:srcRect/>
          <a:stretch/>
        </p:blipFill>
        <p:spPr>
          <a:xfrm>
            <a:off x="7493330" y="0"/>
            <a:ext cx="4698670" cy="68579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14"/>
          <p:cNvSpPr/>
          <p:nvPr/>
        </p:nvSpPr>
        <p:spPr>
          <a:xfrm>
            <a:off x="1007167" y="1115533"/>
            <a:ext cx="10177666" cy="709334"/>
          </a:xfrm>
          <a:prstGeom prst="rect">
            <a:avLst/>
          </a:prstGeom>
          <a:solidFill>
            <a:schemeClr val="lt1"/>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4" name="Google Shape;434;p14"/>
          <p:cNvSpPr/>
          <p:nvPr/>
        </p:nvSpPr>
        <p:spPr>
          <a:xfrm rot="10800000">
            <a:off x="1007167" y="2938537"/>
            <a:ext cx="10177666" cy="709334"/>
          </a:xfrm>
          <a:prstGeom prst="rect">
            <a:avLst/>
          </a:prstGeom>
          <a:solidFill>
            <a:srgbClr val="4CA7DA"/>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5" name="Google Shape;435;p14"/>
          <p:cNvSpPr/>
          <p:nvPr/>
        </p:nvSpPr>
        <p:spPr>
          <a:xfrm rot="10800000">
            <a:off x="1007167" y="202814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6" name="Google Shape;436;p14"/>
          <p:cNvSpPr/>
          <p:nvPr/>
        </p:nvSpPr>
        <p:spPr>
          <a:xfrm>
            <a:off x="1007167" y="3887925"/>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7" name="Google Shape;437;p14"/>
          <p:cNvSpPr/>
          <p:nvPr/>
        </p:nvSpPr>
        <p:spPr>
          <a:xfrm>
            <a:off x="1007167" y="4836061"/>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8" name="Google Shape;438;p14"/>
          <p:cNvSpPr txBox="1"/>
          <p:nvPr/>
        </p:nvSpPr>
        <p:spPr>
          <a:xfrm>
            <a:off x="2274882" y="1273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Genetic Tests</a:t>
            </a:r>
            <a:endParaRPr sz="1400" b="0" i="0" u="none" strike="noStrike" cap="none">
              <a:solidFill>
                <a:srgbClr val="396B99"/>
              </a:solidFill>
              <a:latin typeface="Arial"/>
              <a:ea typeface="Arial"/>
              <a:cs typeface="Arial"/>
              <a:sym typeface="Arial"/>
            </a:endParaRPr>
          </a:p>
        </p:txBody>
      </p:sp>
      <p:sp>
        <p:nvSpPr>
          <p:cNvPr id="439" name="Google Shape;439;p14"/>
          <p:cNvSpPr txBox="1"/>
          <p:nvPr/>
        </p:nvSpPr>
        <p:spPr>
          <a:xfrm>
            <a:off x="2274881" y="2151981"/>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Informed Consent and Genetic Databases</a:t>
            </a:r>
            <a:endParaRPr sz="1400" b="0" i="0" u="none" strike="noStrike" cap="none">
              <a:solidFill>
                <a:srgbClr val="396B99"/>
              </a:solidFill>
              <a:latin typeface="Arial"/>
              <a:ea typeface="Arial"/>
              <a:cs typeface="Arial"/>
              <a:sym typeface="Arial"/>
            </a:endParaRPr>
          </a:p>
        </p:txBody>
      </p:sp>
      <p:sp>
        <p:nvSpPr>
          <p:cNvPr id="440" name="Google Shape;440;p14"/>
          <p:cNvSpPr txBox="1"/>
          <p:nvPr/>
        </p:nvSpPr>
        <p:spPr>
          <a:xfrm>
            <a:off x="2274880" y="3062372"/>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Open Sans"/>
                <a:ea typeface="Open Sans"/>
                <a:cs typeface="Open Sans"/>
                <a:sym typeface="Open Sans"/>
              </a:rPr>
              <a:t>Research Integrity: principles and importance</a:t>
            </a:r>
            <a:endParaRPr sz="1400" b="0" i="0" u="none" strike="noStrike" cap="none">
              <a:solidFill>
                <a:schemeClr val="lt1"/>
              </a:solidFill>
              <a:latin typeface="Arial"/>
              <a:ea typeface="Arial"/>
              <a:cs typeface="Arial"/>
              <a:sym typeface="Arial"/>
            </a:endParaRPr>
          </a:p>
        </p:txBody>
      </p:sp>
      <p:sp>
        <p:nvSpPr>
          <p:cNvPr id="441" name="Google Shape;441;p14"/>
          <p:cNvSpPr txBox="1"/>
          <p:nvPr/>
        </p:nvSpPr>
        <p:spPr>
          <a:xfrm>
            <a:off x="2274879" y="4011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Practical Activity</a:t>
            </a:r>
            <a:endParaRPr sz="1400" b="0" i="0" u="none" strike="noStrike" cap="none">
              <a:solidFill>
                <a:srgbClr val="000000"/>
              </a:solidFill>
              <a:latin typeface="Arial"/>
              <a:ea typeface="Arial"/>
              <a:cs typeface="Arial"/>
              <a:sym typeface="Arial"/>
            </a:endParaRPr>
          </a:p>
        </p:txBody>
      </p:sp>
      <p:sp>
        <p:nvSpPr>
          <p:cNvPr id="442" name="Google Shape;442;p14"/>
          <p:cNvSpPr txBox="1"/>
          <p:nvPr/>
        </p:nvSpPr>
        <p:spPr>
          <a:xfrm>
            <a:off x="2274878" y="4959895"/>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Conclusion/Wrap-up</a:t>
            </a:r>
            <a:endParaRPr sz="1400" b="0" i="0" u="none" strike="noStrike" cap="none">
              <a:solidFill>
                <a:srgbClr val="000000"/>
              </a:solidFill>
              <a:latin typeface="Arial"/>
              <a:ea typeface="Arial"/>
              <a:cs typeface="Arial"/>
              <a:sym typeface="Arial"/>
            </a:endParaRPr>
          </a:p>
        </p:txBody>
      </p:sp>
      <p:pic>
        <p:nvPicPr>
          <p:cNvPr id="443" name="Google Shape;443;p14"/>
          <p:cNvPicPr preferRelativeResize="0"/>
          <p:nvPr/>
        </p:nvPicPr>
        <p:blipFill rotWithShape="1">
          <a:blip r:embed="rId3">
            <a:alphaModFix/>
          </a:blip>
          <a:srcRect/>
          <a:stretch/>
        </p:blipFill>
        <p:spPr>
          <a:xfrm>
            <a:off x="1445411" y="4959895"/>
            <a:ext cx="358698" cy="478264"/>
          </a:xfrm>
          <a:prstGeom prst="rect">
            <a:avLst/>
          </a:prstGeom>
          <a:noFill/>
          <a:ln>
            <a:noFill/>
          </a:ln>
        </p:spPr>
      </p:pic>
      <p:pic>
        <p:nvPicPr>
          <p:cNvPr id="444" name="Google Shape;444;p14"/>
          <p:cNvPicPr preferRelativeResize="0"/>
          <p:nvPr/>
        </p:nvPicPr>
        <p:blipFill rotWithShape="1">
          <a:blip r:embed="rId4">
            <a:alphaModFix/>
          </a:blip>
          <a:srcRect/>
          <a:stretch/>
        </p:blipFill>
        <p:spPr>
          <a:xfrm>
            <a:off x="1298305" y="4051798"/>
            <a:ext cx="667050" cy="421626"/>
          </a:xfrm>
          <a:prstGeom prst="rect">
            <a:avLst/>
          </a:prstGeom>
          <a:noFill/>
          <a:ln>
            <a:noFill/>
          </a:ln>
        </p:spPr>
      </p:pic>
      <p:pic>
        <p:nvPicPr>
          <p:cNvPr id="445" name="Google Shape;445;p14"/>
          <p:cNvPicPr preferRelativeResize="0"/>
          <p:nvPr/>
        </p:nvPicPr>
        <p:blipFill rotWithShape="1">
          <a:blip r:embed="rId5">
            <a:alphaModFix/>
          </a:blip>
          <a:srcRect/>
          <a:stretch/>
        </p:blipFill>
        <p:spPr>
          <a:xfrm>
            <a:off x="1341578" y="3057219"/>
            <a:ext cx="566364" cy="471970"/>
          </a:xfrm>
          <a:prstGeom prst="rect">
            <a:avLst/>
          </a:prstGeom>
          <a:noFill/>
          <a:ln>
            <a:noFill/>
          </a:ln>
        </p:spPr>
      </p:pic>
      <p:pic>
        <p:nvPicPr>
          <p:cNvPr id="446" name="Google Shape;446;p14"/>
          <p:cNvPicPr preferRelativeResize="0"/>
          <p:nvPr/>
        </p:nvPicPr>
        <p:blipFill rotWithShape="1">
          <a:blip r:embed="rId6">
            <a:alphaModFix/>
          </a:blip>
          <a:srcRect/>
          <a:stretch/>
        </p:blipFill>
        <p:spPr>
          <a:xfrm>
            <a:off x="1361810" y="1184329"/>
            <a:ext cx="558430" cy="558430"/>
          </a:xfrm>
          <a:prstGeom prst="rect">
            <a:avLst/>
          </a:prstGeom>
          <a:noFill/>
          <a:ln>
            <a:noFill/>
          </a:ln>
        </p:spPr>
      </p:pic>
      <p:pic>
        <p:nvPicPr>
          <p:cNvPr id="447" name="Google Shape;447;p14"/>
          <p:cNvPicPr preferRelativeResize="0"/>
          <p:nvPr/>
        </p:nvPicPr>
        <p:blipFill rotWithShape="1">
          <a:blip r:embed="rId7">
            <a:alphaModFix/>
          </a:blip>
          <a:srcRect/>
          <a:stretch/>
        </p:blipFill>
        <p:spPr>
          <a:xfrm>
            <a:off x="1383510" y="2136206"/>
            <a:ext cx="515028" cy="4635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15"/>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Research Integrity: principles and importance</a:t>
            </a:r>
            <a:endParaRPr/>
          </a:p>
        </p:txBody>
      </p:sp>
      <p:sp>
        <p:nvSpPr>
          <p:cNvPr id="453" name="Google Shape;453;p15"/>
          <p:cNvSpPr txBox="1">
            <a:spLocks noGrp="1"/>
          </p:cNvSpPr>
          <p:nvPr>
            <p:ph type="body" idx="1"/>
          </p:nvPr>
        </p:nvSpPr>
        <p:spPr>
          <a:xfrm>
            <a:off x="524938" y="2209800"/>
            <a:ext cx="11142125" cy="1218817"/>
          </a:xfrm>
          <a:prstGeom prst="rect">
            <a:avLst/>
          </a:prstGeom>
          <a:noFill/>
          <a:ln>
            <a:noFill/>
          </a:ln>
        </p:spPr>
        <p:txBody>
          <a:bodyPr spcFirstLastPara="1" wrap="square" lIns="91425" tIns="45700" rIns="91425" bIns="45700" anchor="t" anchorCtr="0">
            <a:noAutofit/>
          </a:bodyPr>
          <a:lstStyle/>
          <a:p>
            <a:pPr marL="152400" lvl="0" indent="0" algn="just" rtl="0">
              <a:lnSpc>
                <a:spcPct val="100000"/>
              </a:lnSpc>
              <a:spcBef>
                <a:spcPts val="0"/>
              </a:spcBef>
              <a:spcAft>
                <a:spcPts val="0"/>
              </a:spcAft>
              <a:buSzPts val="1200"/>
              <a:buNone/>
            </a:pPr>
            <a:r>
              <a:rPr lang="en-GB" b="1">
                <a:latin typeface="Open Sans"/>
                <a:ea typeface="Open Sans"/>
                <a:cs typeface="Open Sans"/>
                <a:sym typeface="Open Sans"/>
              </a:rPr>
              <a:t>Research Integrity </a:t>
            </a:r>
            <a:r>
              <a:rPr lang="en-GB"/>
              <a:t>means acting with </a:t>
            </a:r>
            <a:r>
              <a:rPr lang="en-GB" b="1">
                <a:latin typeface="Open Sans"/>
                <a:ea typeface="Open Sans"/>
                <a:cs typeface="Open Sans"/>
                <a:sym typeface="Open Sans"/>
              </a:rPr>
              <a:t>responsibility</a:t>
            </a:r>
            <a:r>
              <a:rPr lang="en-GB"/>
              <a:t> and </a:t>
            </a:r>
            <a:r>
              <a:rPr lang="en-GB" b="1">
                <a:latin typeface="Open Sans"/>
                <a:ea typeface="Open Sans"/>
                <a:cs typeface="Open Sans"/>
                <a:sym typeface="Open Sans"/>
              </a:rPr>
              <a:t>honesty</a:t>
            </a:r>
            <a:r>
              <a:rPr lang="en-GB"/>
              <a:t> in all aspects of research, so that others can trust in the findings that are reported. Relating with genetic tests, this is important for: </a:t>
            </a:r>
            <a:endParaRPr/>
          </a:p>
          <a:p>
            <a:pPr marL="457200" lvl="0" indent="-228600" algn="just" rtl="0">
              <a:lnSpc>
                <a:spcPct val="100000"/>
              </a:lnSpc>
              <a:spcBef>
                <a:spcPts val="2000"/>
              </a:spcBef>
              <a:spcAft>
                <a:spcPts val="2000"/>
              </a:spcAft>
              <a:buSzPts val="1200"/>
              <a:buNone/>
            </a:pPr>
            <a:endParaRPr/>
          </a:p>
        </p:txBody>
      </p:sp>
      <p:sp>
        <p:nvSpPr>
          <p:cNvPr id="454" name="Google Shape;454;p15"/>
          <p:cNvSpPr/>
          <p:nvPr/>
        </p:nvSpPr>
        <p:spPr>
          <a:xfrm rot="5400000">
            <a:off x="5522098" y="2334232"/>
            <a:ext cx="608900" cy="2666412"/>
          </a:xfrm>
          <a:prstGeom prst="chevron">
            <a:avLst>
              <a:gd name="adj" fmla="val 83334"/>
            </a:avLst>
          </a:prstGeom>
          <a:solidFill>
            <a:srgbClr val="4CA7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5" name="Google Shape;455;p15"/>
          <p:cNvSpPr txBox="1"/>
          <p:nvPr/>
        </p:nvSpPr>
        <p:spPr>
          <a:xfrm>
            <a:off x="524938" y="4305492"/>
            <a:ext cx="5258345" cy="1218817"/>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accent1"/>
              </a:buClr>
              <a:buSzPts val="1200"/>
              <a:buFont typeface="Arial"/>
              <a:buChar char="•"/>
            </a:pPr>
            <a:r>
              <a:rPr lang="en-GB" sz="2000" b="0" i="0" u="none" strike="noStrike" cap="none">
                <a:solidFill>
                  <a:srgbClr val="191919"/>
                </a:solidFill>
                <a:latin typeface="Open Sans Light"/>
                <a:ea typeface="Open Sans Light"/>
                <a:cs typeface="Open Sans Light"/>
                <a:sym typeface="Open Sans Light"/>
              </a:rPr>
              <a:t>Sensitivity of genetic information</a:t>
            </a:r>
            <a:endParaRPr/>
          </a:p>
          <a:p>
            <a:pPr marL="457200" marR="0" lvl="0" indent="-304800" algn="l" rtl="0">
              <a:lnSpc>
                <a:spcPct val="100000"/>
              </a:lnSpc>
              <a:spcBef>
                <a:spcPts val="2000"/>
              </a:spcBef>
              <a:spcAft>
                <a:spcPts val="2000"/>
              </a:spcAft>
              <a:buClr>
                <a:schemeClr val="accent1"/>
              </a:buClr>
              <a:buSzPts val="1200"/>
              <a:buFont typeface="Arial"/>
              <a:buChar char="•"/>
            </a:pPr>
            <a:r>
              <a:rPr lang="en-GB" sz="2000" b="0" i="0" u="none" strike="noStrike" cap="none">
                <a:solidFill>
                  <a:srgbClr val="191919"/>
                </a:solidFill>
                <a:latin typeface="Open Sans Light"/>
                <a:ea typeface="Open Sans Light"/>
                <a:cs typeface="Open Sans Light"/>
                <a:sym typeface="Open Sans Light"/>
              </a:rPr>
              <a:t>Reliable and honest data collection, analysis and reporting of test results</a:t>
            </a:r>
            <a:endParaRPr/>
          </a:p>
        </p:txBody>
      </p:sp>
      <p:sp>
        <p:nvSpPr>
          <p:cNvPr id="456" name="Google Shape;456;p15"/>
          <p:cNvSpPr txBox="1"/>
          <p:nvPr/>
        </p:nvSpPr>
        <p:spPr>
          <a:xfrm>
            <a:off x="6408719" y="4305492"/>
            <a:ext cx="5258345" cy="1218817"/>
          </a:xfrm>
          <a:prstGeom prst="rect">
            <a:avLst/>
          </a:prstGeom>
          <a:noFill/>
          <a:ln>
            <a:noFill/>
          </a:ln>
        </p:spPr>
        <p:txBody>
          <a:bodyPr spcFirstLastPara="1" wrap="square" lIns="91425" tIns="45700" rIns="91425" bIns="45700" anchor="t" anchorCtr="0">
            <a:noAutofit/>
          </a:bodyPr>
          <a:lstStyle/>
          <a:p>
            <a:pPr marL="457200" marR="0" lvl="0" indent="-304800" algn="l" rtl="0">
              <a:lnSpc>
                <a:spcPct val="100000"/>
              </a:lnSpc>
              <a:spcBef>
                <a:spcPts val="0"/>
              </a:spcBef>
              <a:spcAft>
                <a:spcPts val="0"/>
              </a:spcAft>
              <a:buClr>
                <a:schemeClr val="accent1"/>
              </a:buClr>
              <a:buSzPts val="1200"/>
              <a:buFont typeface="Arial"/>
              <a:buChar char="•"/>
            </a:pPr>
            <a:r>
              <a:rPr lang="en-GB" sz="2000" b="0" i="0" u="none" strike="noStrike" cap="none">
                <a:solidFill>
                  <a:srgbClr val="191919"/>
                </a:solidFill>
                <a:latin typeface="Open Sans Light"/>
                <a:ea typeface="Open Sans Light"/>
                <a:cs typeface="Open Sans Light"/>
                <a:sym typeface="Open Sans Light"/>
              </a:rPr>
              <a:t>Respect for people (e.g. data privacy) </a:t>
            </a:r>
            <a:endParaRPr/>
          </a:p>
          <a:p>
            <a:pPr marL="457200" marR="0" lvl="0" indent="-304800" algn="l" rtl="0">
              <a:lnSpc>
                <a:spcPct val="100000"/>
              </a:lnSpc>
              <a:spcBef>
                <a:spcPts val="2000"/>
              </a:spcBef>
              <a:spcAft>
                <a:spcPts val="2000"/>
              </a:spcAft>
              <a:buClr>
                <a:schemeClr val="accent1"/>
              </a:buClr>
              <a:buSzPts val="1200"/>
              <a:buFont typeface="Arial"/>
              <a:buChar char="•"/>
            </a:pPr>
            <a:r>
              <a:rPr lang="en-GB" sz="2000" b="0" i="0" u="none" strike="noStrike" cap="none">
                <a:solidFill>
                  <a:srgbClr val="191919"/>
                </a:solidFill>
                <a:latin typeface="Open Sans Light"/>
                <a:ea typeface="Open Sans Light"/>
                <a:cs typeface="Open Sans Light"/>
                <a:sym typeface="Open Sans Light"/>
              </a:rPr>
              <a:t>Accountability for the test results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2"/>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Research Integrity: principles and importance</a:t>
            </a:r>
            <a:endParaRPr/>
          </a:p>
        </p:txBody>
      </p:sp>
      <p:sp>
        <p:nvSpPr>
          <p:cNvPr id="462" name="Google Shape;462;p62"/>
          <p:cNvSpPr txBox="1"/>
          <p:nvPr/>
        </p:nvSpPr>
        <p:spPr>
          <a:xfrm>
            <a:off x="616101" y="3720100"/>
            <a:ext cx="2247622" cy="11948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2000" b="1" i="0" u="none" strike="noStrike" cap="none">
                <a:solidFill>
                  <a:srgbClr val="396B99"/>
                </a:solidFill>
                <a:latin typeface="Open Sans"/>
                <a:ea typeface="Open Sans"/>
                <a:cs typeface="Open Sans"/>
                <a:sym typeface="Open Sans"/>
              </a:rPr>
              <a:t>Accountability</a:t>
            </a:r>
            <a:endParaRPr/>
          </a:p>
          <a:p>
            <a:pPr marL="0" marR="0" lvl="0" indent="0" algn="ctr" rtl="0">
              <a:lnSpc>
                <a:spcPct val="100000"/>
              </a:lnSpc>
              <a:spcBef>
                <a:spcPts val="1800"/>
              </a:spcBef>
              <a:spcAft>
                <a:spcPts val="0"/>
              </a:spcAft>
              <a:buNone/>
            </a:pPr>
            <a:r>
              <a:rPr lang="en-GB" sz="1600" b="0" i="0" u="none" strike="noStrike" cap="none">
                <a:solidFill>
                  <a:srgbClr val="000000"/>
                </a:solidFill>
                <a:latin typeface="Open Sans Light"/>
                <a:ea typeface="Open Sans Light"/>
                <a:cs typeface="Open Sans Light"/>
                <a:sym typeface="Open Sans Light"/>
              </a:rPr>
              <a:t>Responsibility for all aspects of research;</a:t>
            </a:r>
            <a:endParaRPr/>
          </a:p>
          <a:p>
            <a:pPr marL="0" marR="0" lvl="0" indent="0" algn="ctr" rtl="0">
              <a:lnSpc>
                <a:spcPct val="100000"/>
              </a:lnSpc>
              <a:spcBef>
                <a:spcPts val="1200"/>
              </a:spcBef>
              <a:spcAft>
                <a:spcPts val="0"/>
              </a:spcAft>
              <a:buNone/>
            </a:pPr>
            <a:r>
              <a:rPr lang="en-GB" sz="1600" b="0" i="0" u="none" strike="noStrike" cap="none">
                <a:solidFill>
                  <a:srgbClr val="000000"/>
                </a:solidFill>
                <a:latin typeface="Open Sans Light"/>
                <a:ea typeface="Open Sans Light"/>
                <a:cs typeface="Open Sans Light"/>
                <a:sym typeface="Open Sans Light"/>
              </a:rPr>
              <a:t>Answer questions</a:t>
            </a:r>
            <a:endParaRPr sz="2000" b="1" i="0" u="none" strike="noStrike" cap="none">
              <a:solidFill>
                <a:srgbClr val="000000"/>
              </a:solidFill>
              <a:latin typeface="Open Sans"/>
              <a:ea typeface="Open Sans"/>
              <a:cs typeface="Open Sans"/>
              <a:sym typeface="Open Sans"/>
            </a:endParaRPr>
          </a:p>
          <a:p>
            <a:pPr marL="0" marR="0" lvl="0" indent="0" algn="ctr" rtl="0">
              <a:lnSpc>
                <a:spcPct val="100000"/>
              </a:lnSpc>
              <a:spcBef>
                <a:spcPts val="1200"/>
              </a:spcBef>
              <a:spcAft>
                <a:spcPts val="0"/>
              </a:spcAft>
              <a:buNone/>
            </a:pPr>
            <a:endParaRPr sz="2000" b="1" i="0" u="none" strike="noStrike" cap="none">
              <a:solidFill>
                <a:srgbClr val="000000"/>
              </a:solidFill>
              <a:latin typeface="Open Sans"/>
              <a:ea typeface="Open Sans"/>
              <a:cs typeface="Open Sans"/>
              <a:sym typeface="Open Sans"/>
            </a:endParaRPr>
          </a:p>
        </p:txBody>
      </p:sp>
      <p:sp>
        <p:nvSpPr>
          <p:cNvPr id="463" name="Google Shape;463;p62"/>
          <p:cNvSpPr txBox="1"/>
          <p:nvPr/>
        </p:nvSpPr>
        <p:spPr>
          <a:xfrm>
            <a:off x="3307985" y="3720099"/>
            <a:ext cx="2386056" cy="11948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2000" b="1" i="0" u="none" strike="noStrike" cap="none">
                <a:solidFill>
                  <a:srgbClr val="396B99"/>
                </a:solidFill>
                <a:latin typeface="Open Sans"/>
                <a:ea typeface="Open Sans"/>
                <a:cs typeface="Open Sans"/>
                <a:sym typeface="Open Sans"/>
              </a:rPr>
              <a:t>Respect</a:t>
            </a:r>
            <a:endParaRPr/>
          </a:p>
          <a:p>
            <a:pPr marL="0" marR="0" lvl="0" indent="0" algn="ctr" rtl="0">
              <a:lnSpc>
                <a:spcPct val="100000"/>
              </a:lnSpc>
              <a:spcBef>
                <a:spcPts val="1800"/>
              </a:spcBef>
              <a:spcAft>
                <a:spcPts val="0"/>
              </a:spcAft>
              <a:buNone/>
            </a:pPr>
            <a:r>
              <a:rPr lang="en-GB" sz="1600" b="0" i="0" u="none" strike="noStrike" cap="none">
                <a:solidFill>
                  <a:srgbClr val="000000"/>
                </a:solidFill>
                <a:latin typeface="Open Sans Light"/>
                <a:ea typeface="Open Sans Light"/>
                <a:cs typeface="Open Sans Light"/>
                <a:sym typeface="Open Sans Light"/>
              </a:rPr>
              <a:t>People, Institution, etc.;</a:t>
            </a:r>
            <a:endParaRPr/>
          </a:p>
          <a:p>
            <a:pPr marL="0" marR="0" lvl="0" indent="0" algn="ctr" rtl="0">
              <a:lnSpc>
                <a:spcPct val="100000"/>
              </a:lnSpc>
              <a:spcBef>
                <a:spcPts val="1200"/>
              </a:spcBef>
              <a:spcAft>
                <a:spcPts val="0"/>
              </a:spcAft>
              <a:buNone/>
            </a:pPr>
            <a:r>
              <a:rPr lang="en-GB" sz="1600" b="0" i="0" u="none" strike="noStrike" cap="none">
                <a:solidFill>
                  <a:srgbClr val="000000"/>
                </a:solidFill>
                <a:latin typeface="Open Sans Light"/>
                <a:ea typeface="Open Sans Light"/>
                <a:cs typeface="Open Sans Light"/>
                <a:sym typeface="Open Sans Light"/>
              </a:rPr>
              <a:t>Object of the research</a:t>
            </a:r>
            <a:endParaRPr/>
          </a:p>
        </p:txBody>
      </p:sp>
      <p:sp>
        <p:nvSpPr>
          <p:cNvPr id="464" name="Google Shape;464;p62"/>
          <p:cNvSpPr txBox="1"/>
          <p:nvPr/>
        </p:nvSpPr>
        <p:spPr>
          <a:xfrm>
            <a:off x="6138303" y="3720099"/>
            <a:ext cx="2386056" cy="11948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2000" b="1" i="0" u="none" strike="noStrike" cap="none">
                <a:solidFill>
                  <a:srgbClr val="396B99"/>
                </a:solidFill>
                <a:latin typeface="Open Sans"/>
                <a:ea typeface="Open Sans"/>
                <a:cs typeface="Open Sans"/>
                <a:sym typeface="Open Sans"/>
              </a:rPr>
              <a:t>Honesty</a:t>
            </a:r>
            <a:endParaRPr/>
          </a:p>
          <a:p>
            <a:pPr marL="0" marR="0" lvl="0" indent="0" algn="ctr" rtl="0">
              <a:lnSpc>
                <a:spcPct val="100000"/>
              </a:lnSpc>
              <a:spcBef>
                <a:spcPts val="1800"/>
              </a:spcBef>
              <a:spcAft>
                <a:spcPts val="0"/>
              </a:spcAft>
              <a:buNone/>
            </a:pPr>
            <a:r>
              <a:rPr lang="en-GB" sz="1600" b="0" i="0" u="none" strike="noStrike" cap="none">
                <a:solidFill>
                  <a:srgbClr val="000000"/>
                </a:solidFill>
                <a:latin typeface="Open Sans Light"/>
                <a:ea typeface="Open Sans Light"/>
                <a:cs typeface="Open Sans Light"/>
                <a:sym typeface="Open Sans Light"/>
              </a:rPr>
              <a:t>All aspects of research;</a:t>
            </a:r>
            <a:endParaRPr/>
          </a:p>
          <a:p>
            <a:pPr marL="0" marR="0" lvl="0" indent="0" algn="ctr" rtl="0">
              <a:lnSpc>
                <a:spcPct val="100000"/>
              </a:lnSpc>
              <a:spcBef>
                <a:spcPts val="1200"/>
              </a:spcBef>
              <a:spcAft>
                <a:spcPts val="0"/>
              </a:spcAft>
              <a:buNone/>
            </a:pPr>
            <a:r>
              <a:rPr lang="en-GB" sz="1600" b="0" i="0" u="none" strike="noStrike" cap="none">
                <a:solidFill>
                  <a:srgbClr val="000000"/>
                </a:solidFill>
                <a:latin typeface="Open Sans Light"/>
                <a:ea typeface="Open Sans Light"/>
                <a:cs typeface="Open Sans Light"/>
                <a:sym typeface="Open Sans Light"/>
              </a:rPr>
              <a:t>Fair, transparent and unbiased results</a:t>
            </a:r>
            <a:endParaRPr/>
          </a:p>
          <a:p>
            <a:pPr marL="0" marR="0" lvl="0" indent="0" algn="ctr" rtl="0">
              <a:lnSpc>
                <a:spcPct val="100000"/>
              </a:lnSpc>
              <a:spcBef>
                <a:spcPts val="1200"/>
              </a:spcBef>
              <a:spcAft>
                <a:spcPts val="0"/>
              </a:spcAft>
              <a:buNone/>
            </a:pPr>
            <a:endParaRPr sz="1600" b="0" i="0" u="none" strike="noStrike" cap="none">
              <a:solidFill>
                <a:srgbClr val="000000"/>
              </a:solidFill>
              <a:latin typeface="Open Sans Light"/>
              <a:ea typeface="Open Sans Light"/>
              <a:cs typeface="Open Sans Light"/>
              <a:sym typeface="Open Sans Light"/>
            </a:endParaRPr>
          </a:p>
        </p:txBody>
      </p:sp>
      <p:sp>
        <p:nvSpPr>
          <p:cNvPr id="465" name="Google Shape;465;p62"/>
          <p:cNvSpPr txBox="1"/>
          <p:nvPr/>
        </p:nvSpPr>
        <p:spPr>
          <a:xfrm>
            <a:off x="8968620" y="3720099"/>
            <a:ext cx="2386056" cy="119480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2000" b="1" i="0" u="none" strike="noStrike" cap="none">
                <a:solidFill>
                  <a:srgbClr val="396B99"/>
                </a:solidFill>
                <a:latin typeface="Open Sans"/>
                <a:ea typeface="Open Sans"/>
                <a:cs typeface="Open Sans"/>
                <a:sym typeface="Open Sans"/>
              </a:rPr>
              <a:t>Reliability</a:t>
            </a:r>
            <a:endParaRPr/>
          </a:p>
          <a:p>
            <a:pPr marL="0" marR="0" lvl="0" indent="0" algn="ctr" rtl="0">
              <a:lnSpc>
                <a:spcPct val="100000"/>
              </a:lnSpc>
              <a:spcBef>
                <a:spcPts val="1800"/>
              </a:spcBef>
              <a:spcAft>
                <a:spcPts val="0"/>
              </a:spcAft>
              <a:buNone/>
            </a:pPr>
            <a:r>
              <a:rPr lang="en-GB" sz="1600" b="0" i="0" u="none" strike="noStrike" cap="none">
                <a:solidFill>
                  <a:srgbClr val="000000"/>
                </a:solidFill>
                <a:latin typeface="Open Sans Light"/>
                <a:ea typeface="Open Sans Light"/>
                <a:cs typeface="Open Sans Light"/>
                <a:sym typeface="Open Sans Light"/>
              </a:rPr>
              <a:t>Quality of the research;</a:t>
            </a:r>
            <a:endParaRPr/>
          </a:p>
          <a:p>
            <a:pPr marL="0" marR="0" lvl="0" indent="0" algn="ctr" rtl="0">
              <a:lnSpc>
                <a:spcPct val="100000"/>
              </a:lnSpc>
              <a:spcBef>
                <a:spcPts val="1200"/>
              </a:spcBef>
              <a:spcAft>
                <a:spcPts val="0"/>
              </a:spcAft>
              <a:buNone/>
            </a:pPr>
            <a:r>
              <a:rPr lang="en-GB" sz="1600" b="0" i="0" u="none" strike="noStrike" cap="none">
                <a:solidFill>
                  <a:srgbClr val="000000"/>
                </a:solidFill>
                <a:latin typeface="Open Sans Light"/>
                <a:ea typeface="Open Sans Light"/>
                <a:cs typeface="Open Sans Light"/>
                <a:sym typeface="Open Sans Light"/>
              </a:rPr>
              <a:t>Trust in findings</a:t>
            </a:r>
            <a:endParaRPr/>
          </a:p>
          <a:p>
            <a:pPr marL="0" marR="0" lvl="0" indent="0" algn="ctr" rtl="0">
              <a:lnSpc>
                <a:spcPct val="100000"/>
              </a:lnSpc>
              <a:spcBef>
                <a:spcPts val="1200"/>
              </a:spcBef>
              <a:spcAft>
                <a:spcPts val="0"/>
              </a:spcAft>
              <a:buNone/>
            </a:pPr>
            <a:endParaRPr sz="1600" b="0" i="0" u="none" strike="noStrike" cap="none">
              <a:solidFill>
                <a:srgbClr val="000000"/>
              </a:solidFill>
              <a:latin typeface="Open Sans Light"/>
              <a:ea typeface="Open Sans Light"/>
              <a:cs typeface="Open Sans Light"/>
              <a:sym typeface="Open Sans Light"/>
            </a:endParaRPr>
          </a:p>
          <a:p>
            <a:pPr marL="0" marR="0" lvl="0" indent="0" algn="ctr" rtl="0">
              <a:lnSpc>
                <a:spcPct val="100000"/>
              </a:lnSpc>
              <a:spcBef>
                <a:spcPts val="600"/>
              </a:spcBef>
              <a:spcAft>
                <a:spcPts val="0"/>
              </a:spcAft>
              <a:buNone/>
            </a:pPr>
            <a:endParaRPr sz="1600" b="0" i="0" u="none" strike="noStrike" cap="none">
              <a:solidFill>
                <a:srgbClr val="000000"/>
              </a:solidFill>
              <a:latin typeface="Open Sans Light"/>
              <a:ea typeface="Open Sans Light"/>
              <a:cs typeface="Open Sans Light"/>
              <a:sym typeface="Open Sans Light"/>
            </a:endParaRPr>
          </a:p>
        </p:txBody>
      </p:sp>
      <p:pic>
        <p:nvPicPr>
          <p:cNvPr id="466" name="Google Shape;466;p62"/>
          <p:cNvPicPr preferRelativeResize="0"/>
          <p:nvPr/>
        </p:nvPicPr>
        <p:blipFill rotWithShape="1">
          <a:blip r:embed="rId3">
            <a:alphaModFix/>
          </a:blip>
          <a:srcRect/>
          <a:stretch/>
        </p:blipFill>
        <p:spPr>
          <a:xfrm>
            <a:off x="1281848" y="2403128"/>
            <a:ext cx="965200" cy="965200"/>
          </a:xfrm>
          <a:prstGeom prst="rect">
            <a:avLst/>
          </a:prstGeom>
          <a:noFill/>
          <a:ln>
            <a:noFill/>
          </a:ln>
        </p:spPr>
      </p:pic>
      <p:pic>
        <p:nvPicPr>
          <p:cNvPr id="467" name="Google Shape;467;p62"/>
          <p:cNvPicPr preferRelativeResize="0"/>
          <p:nvPr/>
        </p:nvPicPr>
        <p:blipFill rotWithShape="1">
          <a:blip r:embed="rId4">
            <a:alphaModFix/>
          </a:blip>
          <a:srcRect/>
          <a:stretch/>
        </p:blipFill>
        <p:spPr>
          <a:xfrm>
            <a:off x="6791581" y="2403128"/>
            <a:ext cx="1079500" cy="1079500"/>
          </a:xfrm>
          <a:prstGeom prst="rect">
            <a:avLst/>
          </a:prstGeom>
          <a:noFill/>
          <a:ln>
            <a:noFill/>
          </a:ln>
        </p:spPr>
      </p:pic>
      <p:pic>
        <p:nvPicPr>
          <p:cNvPr id="468" name="Google Shape;468;p62"/>
          <p:cNvPicPr preferRelativeResize="0"/>
          <p:nvPr/>
        </p:nvPicPr>
        <p:blipFill rotWithShape="1">
          <a:blip r:embed="rId5">
            <a:alphaModFix/>
          </a:blip>
          <a:srcRect/>
          <a:stretch/>
        </p:blipFill>
        <p:spPr>
          <a:xfrm>
            <a:off x="3986663" y="2444267"/>
            <a:ext cx="1028700" cy="1028700"/>
          </a:xfrm>
          <a:prstGeom prst="rect">
            <a:avLst/>
          </a:prstGeom>
          <a:noFill/>
          <a:ln>
            <a:noFill/>
          </a:ln>
        </p:spPr>
      </p:pic>
      <p:pic>
        <p:nvPicPr>
          <p:cNvPr id="469" name="Google Shape;469;p62"/>
          <p:cNvPicPr preferRelativeResize="0"/>
          <p:nvPr/>
        </p:nvPicPr>
        <p:blipFill rotWithShape="1">
          <a:blip r:embed="rId6">
            <a:alphaModFix/>
          </a:blip>
          <a:srcRect/>
          <a:stretch/>
        </p:blipFill>
        <p:spPr>
          <a:xfrm>
            <a:off x="9642267" y="2507767"/>
            <a:ext cx="1244600" cy="965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16"/>
          <p:cNvSpPr/>
          <p:nvPr/>
        </p:nvSpPr>
        <p:spPr>
          <a:xfrm>
            <a:off x="669074" y="2134028"/>
            <a:ext cx="3259728" cy="632012"/>
          </a:xfrm>
          <a:prstGeom prst="roundRect">
            <a:avLst>
              <a:gd name="adj" fmla="val 0"/>
            </a:avLst>
          </a:prstGeom>
          <a:solidFill>
            <a:srgbClr val="4CA7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75" name="Google Shape;475;p16"/>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600"/>
              <a:buNone/>
            </a:pPr>
            <a:r>
              <a:rPr lang="en-GB"/>
              <a:t>Research Integrity: Research Misconduct</a:t>
            </a:r>
            <a:endParaRPr/>
          </a:p>
        </p:txBody>
      </p:sp>
      <p:sp>
        <p:nvSpPr>
          <p:cNvPr id="476" name="Google Shape;476;p16"/>
          <p:cNvSpPr txBox="1">
            <a:spLocks noGrp="1"/>
          </p:cNvSpPr>
          <p:nvPr>
            <p:ph type="body" idx="1"/>
          </p:nvPr>
        </p:nvSpPr>
        <p:spPr>
          <a:xfrm>
            <a:off x="669074" y="2222264"/>
            <a:ext cx="3259728" cy="430508"/>
          </a:xfrm>
          <a:prstGeom prst="rect">
            <a:avLst/>
          </a:prstGeom>
          <a:noFill/>
          <a:ln>
            <a:noFill/>
          </a:ln>
        </p:spPr>
        <p:txBody>
          <a:bodyPr spcFirstLastPara="1" wrap="square" lIns="91425" tIns="45700" rIns="91425" bIns="45700" anchor="t" anchorCtr="0">
            <a:noAutofit/>
          </a:bodyPr>
          <a:lstStyle/>
          <a:p>
            <a:pPr marL="152400" lvl="0" indent="0" algn="l" rtl="0">
              <a:lnSpc>
                <a:spcPct val="100000"/>
              </a:lnSpc>
              <a:spcBef>
                <a:spcPts val="0"/>
              </a:spcBef>
              <a:spcAft>
                <a:spcPts val="2000"/>
              </a:spcAft>
              <a:buSzPts val="1200"/>
              <a:buNone/>
            </a:pPr>
            <a:r>
              <a:rPr lang="en-GB" sz="2400" b="1">
                <a:solidFill>
                  <a:schemeClr val="lt1"/>
                </a:solidFill>
                <a:latin typeface="Open Sans"/>
                <a:ea typeface="Open Sans"/>
                <a:cs typeface="Open Sans"/>
                <a:sym typeface="Open Sans"/>
              </a:rPr>
              <a:t>Falsification</a:t>
            </a:r>
            <a:endParaRPr sz="1600">
              <a:solidFill>
                <a:schemeClr val="lt1"/>
              </a:solidFill>
            </a:endParaRPr>
          </a:p>
        </p:txBody>
      </p:sp>
      <p:sp>
        <p:nvSpPr>
          <p:cNvPr id="477" name="Google Shape;477;p16"/>
          <p:cNvSpPr/>
          <p:nvPr/>
        </p:nvSpPr>
        <p:spPr>
          <a:xfrm>
            <a:off x="669074" y="2134028"/>
            <a:ext cx="3259728" cy="3704063"/>
          </a:xfrm>
          <a:prstGeom prst="roundRect">
            <a:avLst>
              <a:gd name="adj" fmla="val 0"/>
            </a:avLst>
          </a:prstGeom>
          <a:noFill/>
          <a:ln w="38100" cap="flat" cmpd="sng">
            <a:solidFill>
              <a:srgbClr val="4CA7D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78" name="Google Shape;478;p16"/>
          <p:cNvSpPr txBox="1"/>
          <p:nvPr/>
        </p:nvSpPr>
        <p:spPr>
          <a:xfrm>
            <a:off x="669074" y="2933616"/>
            <a:ext cx="3259728" cy="1698574"/>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0"/>
              </a:spcAft>
              <a:buClr>
                <a:schemeClr val="accent1"/>
              </a:buClr>
              <a:buSzPts val="1200"/>
              <a:buFont typeface="Arial"/>
              <a:buNone/>
            </a:pPr>
            <a:r>
              <a:rPr lang="en-GB" sz="1600" b="0" i="0" u="none" strike="noStrike" cap="none">
                <a:solidFill>
                  <a:schemeClr val="dk1"/>
                </a:solidFill>
                <a:latin typeface="Open Sans Light"/>
                <a:ea typeface="Open Sans Light"/>
                <a:cs typeface="Open Sans Light"/>
                <a:sym typeface="Open Sans Light"/>
              </a:rPr>
              <a:t>Manipulation of materials, data, processes and equipments</a:t>
            </a:r>
            <a:endParaRPr sz="16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0"/>
              </a:spcAft>
              <a:buClr>
                <a:schemeClr val="accent1"/>
              </a:buClr>
              <a:buSzPts val="1200"/>
              <a:buFont typeface="Arial"/>
              <a:buNone/>
            </a:pPr>
            <a:endParaRPr sz="16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0"/>
              </a:spcAft>
              <a:buClr>
                <a:schemeClr val="accent1"/>
              </a:buClr>
              <a:buSzPts val="1200"/>
              <a:buFont typeface="Arial"/>
              <a:buNone/>
            </a:pPr>
            <a:endParaRPr sz="14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2000"/>
              </a:spcAft>
              <a:buClr>
                <a:schemeClr val="accent1"/>
              </a:buClr>
              <a:buSzPts val="1200"/>
              <a:buFont typeface="Arial"/>
              <a:buNone/>
            </a:pPr>
            <a:r>
              <a:rPr lang="en-GB" sz="1400" b="0" i="0" u="none" strike="noStrike" cap="none">
                <a:solidFill>
                  <a:schemeClr val="dk1"/>
                </a:solidFill>
                <a:latin typeface="Open Sans Light"/>
                <a:ea typeface="Open Sans Light"/>
                <a:cs typeface="Open Sans Light"/>
                <a:sym typeface="Open Sans Light"/>
              </a:rPr>
              <a:t>e.g. change numbers in a school work or research project</a:t>
            </a:r>
            <a:endParaRPr/>
          </a:p>
        </p:txBody>
      </p:sp>
      <p:sp>
        <p:nvSpPr>
          <p:cNvPr id="479" name="Google Shape;479;p16"/>
          <p:cNvSpPr/>
          <p:nvPr/>
        </p:nvSpPr>
        <p:spPr>
          <a:xfrm>
            <a:off x="4466136" y="2134028"/>
            <a:ext cx="3259728" cy="632012"/>
          </a:xfrm>
          <a:prstGeom prst="roundRect">
            <a:avLst>
              <a:gd name="adj" fmla="val 0"/>
            </a:avLst>
          </a:prstGeom>
          <a:solidFill>
            <a:srgbClr val="4CA7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0" name="Google Shape;480;p16"/>
          <p:cNvSpPr txBox="1"/>
          <p:nvPr/>
        </p:nvSpPr>
        <p:spPr>
          <a:xfrm>
            <a:off x="4466136" y="2222264"/>
            <a:ext cx="3259728" cy="430508"/>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2000"/>
              </a:spcAft>
              <a:buClr>
                <a:schemeClr val="accent1"/>
              </a:buClr>
              <a:buSzPts val="1200"/>
              <a:buFont typeface="Arial"/>
              <a:buNone/>
            </a:pPr>
            <a:r>
              <a:rPr lang="en-GB" sz="2400" b="1" i="0" u="none" strike="noStrike" cap="none">
                <a:solidFill>
                  <a:schemeClr val="lt1"/>
                </a:solidFill>
                <a:latin typeface="Open Sans"/>
                <a:ea typeface="Open Sans"/>
                <a:cs typeface="Open Sans"/>
                <a:sym typeface="Open Sans"/>
              </a:rPr>
              <a:t>Fabrication</a:t>
            </a:r>
            <a:endParaRPr sz="1600" b="0" i="0" u="none" strike="noStrike" cap="none">
              <a:solidFill>
                <a:schemeClr val="lt1"/>
              </a:solidFill>
              <a:latin typeface="Open Sans Light"/>
              <a:ea typeface="Open Sans Light"/>
              <a:cs typeface="Open Sans Light"/>
              <a:sym typeface="Open Sans Light"/>
            </a:endParaRPr>
          </a:p>
        </p:txBody>
      </p:sp>
      <p:sp>
        <p:nvSpPr>
          <p:cNvPr id="481" name="Google Shape;481;p16"/>
          <p:cNvSpPr/>
          <p:nvPr/>
        </p:nvSpPr>
        <p:spPr>
          <a:xfrm>
            <a:off x="4466136" y="2134028"/>
            <a:ext cx="3259728" cy="3704063"/>
          </a:xfrm>
          <a:prstGeom prst="roundRect">
            <a:avLst>
              <a:gd name="adj" fmla="val 0"/>
            </a:avLst>
          </a:prstGeom>
          <a:noFill/>
          <a:ln w="38100" cap="flat" cmpd="sng">
            <a:solidFill>
              <a:srgbClr val="4CA7D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2" name="Google Shape;482;p16"/>
          <p:cNvSpPr txBox="1"/>
          <p:nvPr/>
        </p:nvSpPr>
        <p:spPr>
          <a:xfrm>
            <a:off x="4466136" y="2933616"/>
            <a:ext cx="3259728" cy="1577804"/>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0"/>
              </a:spcAft>
              <a:buClr>
                <a:schemeClr val="accent1"/>
              </a:buClr>
              <a:buSzPts val="1200"/>
              <a:buFont typeface="Arial"/>
              <a:buNone/>
            </a:pPr>
            <a:r>
              <a:rPr lang="en-GB" sz="1600" b="0" i="0" u="none" strike="noStrike" cap="none">
                <a:solidFill>
                  <a:schemeClr val="dk1"/>
                </a:solidFill>
                <a:latin typeface="Open Sans Light"/>
                <a:ea typeface="Open Sans Light"/>
                <a:cs typeface="Open Sans Light"/>
                <a:sym typeface="Open Sans Light"/>
              </a:rPr>
              <a:t>Making-up data or results, and reporting them as true</a:t>
            </a:r>
            <a:br>
              <a:rPr lang="en-GB" sz="1600" b="0" i="0" u="none" strike="noStrike" cap="none">
                <a:solidFill>
                  <a:schemeClr val="dk1"/>
                </a:solidFill>
                <a:latin typeface="Open Sans Light"/>
                <a:ea typeface="Open Sans Light"/>
                <a:cs typeface="Open Sans Light"/>
                <a:sym typeface="Open Sans Light"/>
              </a:rPr>
            </a:br>
            <a:endParaRPr sz="16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0"/>
              </a:spcAft>
              <a:buClr>
                <a:schemeClr val="accent1"/>
              </a:buClr>
              <a:buSzPts val="1200"/>
              <a:buFont typeface="Arial"/>
              <a:buNone/>
            </a:pPr>
            <a:endParaRPr sz="16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2000"/>
              </a:spcAft>
              <a:buClr>
                <a:schemeClr val="accent1"/>
              </a:buClr>
              <a:buSzPts val="1200"/>
              <a:buFont typeface="Arial"/>
              <a:buNone/>
            </a:pPr>
            <a:br>
              <a:rPr lang="en-GB" sz="1400" b="0" i="0" u="none" strike="noStrike" cap="none">
                <a:solidFill>
                  <a:schemeClr val="dk1"/>
                </a:solidFill>
                <a:latin typeface="Open Sans Light"/>
                <a:ea typeface="Open Sans Light"/>
                <a:cs typeface="Open Sans Light"/>
                <a:sym typeface="Open Sans Light"/>
              </a:rPr>
            </a:br>
            <a:r>
              <a:rPr lang="en-GB" sz="1400" b="0" i="0" u="none" strike="noStrike" cap="none">
                <a:solidFill>
                  <a:schemeClr val="dk1"/>
                </a:solidFill>
                <a:latin typeface="Open Sans Light"/>
                <a:ea typeface="Open Sans Light"/>
                <a:cs typeface="Open Sans Light"/>
                <a:sym typeface="Open Sans Light"/>
              </a:rPr>
              <a:t>e.g. reporting numbers in a school work or research project that did not resulted from any measurement or observation</a:t>
            </a:r>
            <a:endParaRPr/>
          </a:p>
        </p:txBody>
      </p:sp>
      <p:sp>
        <p:nvSpPr>
          <p:cNvPr id="483" name="Google Shape;483;p16"/>
          <p:cNvSpPr/>
          <p:nvPr/>
        </p:nvSpPr>
        <p:spPr>
          <a:xfrm>
            <a:off x="8263198" y="2134028"/>
            <a:ext cx="3259728" cy="632012"/>
          </a:xfrm>
          <a:prstGeom prst="roundRect">
            <a:avLst>
              <a:gd name="adj" fmla="val 0"/>
            </a:avLst>
          </a:prstGeom>
          <a:solidFill>
            <a:srgbClr val="4CA7D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4" name="Google Shape;484;p16"/>
          <p:cNvSpPr txBox="1"/>
          <p:nvPr/>
        </p:nvSpPr>
        <p:spPr>
          <a:xfrm>
            <a:off x="8263198" y="2222264"/>
            <a:ext cx="3259728" cy="430508"/>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2000"/>
              </a:spcAft>
              <a:buClr>
                <a:schemeClr val="accent1"/>
              </a:buClr>
              <a:buSzPts val="1200"/>
              <a:buFont typeface="Arial"/>
              <a:buNone/>
            </a:pPr>
            <a:r>
              <a:rPr lang="en-GB" sz="2400" b="1" i="0" u="none" strike="noStrike" cap="none">
                <a:solidFill>
                  <a:schemeClr val="lt1"/>
                </a:solidFill>
                <a:latin typeface="Open Sans"/>
                <a:ea typeface="Open Sans"/>
                <a:cs typeface="Open Sans"/>
                <a:sym typeface="Open Sans"/>
              </a:rPr>
              <a:t>Plagiarism</a:t>
            </a:r>
            <a:endParaRPr sz="1600" b="0" i="0" u="none" strike="noStrike" cap="none">
              <a:solidFill>
                <a:schemeClr val="lt1"/>
              </a:solidFill>
              <a:latin typeface="Open Sans Light"/>
              <a:ea typeface="Open Sans Light"/>
              <a:cs typeface="Open Sans Light"/>
              <a:sym typeface="Open Sans Light"/>
            </a:endParaRPr>
          </a:p>
        </p:txBody>
      </p:sp>
      <p:sp>
        <p:nvSpPr>
          <p:cNvPr id="485" name="Google Shape;485;p16"/>
          <p:cNvSpPr/>
          <p:nvPr/>
        </p:nvSpPr>
        <p:spPr>
          <a:xfrm>
            <a:off x="8263198" y="2134028"/>
            <a:ext cx="3259728" cy="3704063"/>
          </a:xfrm>
          <a:prstGeom prst="roundRect">
            <a:avLst>
              <a:gd name="adj" fmla="val 0"/>
            </a:avLst>
          </a:prstGeom>
          <a:noFill/>
          <a:ln w="38100" cap="flat" cmpd="sng">
            <a:solidFill>
              <a:srgbClr val="4CA7D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86" name="Google Shape;486;p16"/>
          <p:cNvSpPr txBox="1"/>
          <p:nvPr/>
        </p:nvSpPr>
        <p:spPr>
          <a:xfrm>
            <a:off x="8263198" y="2933616"/>
            <a:ext cx="3259728" cy="1319012"/>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0"/>
              </a:spcAft>
              <a:buClr>
                <a:schemeClr val="accent1"/>
              </a:buClr>
              <a:buSzPts val="1200"/>
              <a:buFont typeface="Arial"/>
              <a:buNone/>
            </a:pPr>
            <a:r>
              <a:rPr lang="en-GB" sz="1600" b="0" i="0" u="none" strike="noStrike" cap="none">
                <a:solidFill>
                  <a:schemeClr val="dk1"/>
                </a:solidFill>
                <a:latin typeface="Open Sans Light"/>
                <a:ea typeface="Open Sans Light"/>
                <a:cs typeface="Open Sans Light"/>
                <a:sym typeface="Open Sans Light"/>
              </a:rPr>
              <a:t>Appropriation of a person’s ideas, text, or data, without acknowledging such person (i.e. without mention their name)</a:t>
            </a:r>
            <a:endParaRPr/>
          </a:p>
          <a:p>
            <a:pPr marL="152400" marR="0" lvl="0" indent="0" algn="l" rtl="0">
              <a:lnSpc>
                <a:spcPct val="100000"/>
              </a:lnSpc>
              <a:spcBef>
                <a:spcPts val="2000"/>
              </a:spcBef>
              <a:spcAft>
                <a:spcPts val="0"/>
              </a:spcAft>
              <a:buClr>
                <a:schemeClr val="accent1"/>
              </a:buClr>
              <a:buSzPts val="1200"/>
              <a:buFont typeface="Arial"/>
              <a:buNone/>
            </a:pPr>
            <a:endParaRPr sz="1400" b="0" i="0" u="none" strike="noStrike" cap="none">
              <a:solidFill>
                <a:schemeClr val="dk1"/>
              </a:solidFill>
              <a:latin typeface="Open Sans Light"/>
              <a:ea typeface="Open Sans Light"/>
              <a:cs typeface="Open Sans Light"/>
              <a:sym typeface="Open Sans Light"/>
            </a:endParaRPr>
          </a:p>
          <a:p>
            <a:pPr marL="152400" marR="0" lvl="0" indent="0" algn="l" rtl="0">
              <a:lnSpc>
                <a:spcPct val="100000"/>
              </a:lnSpc>
              <a:spcBef>
                <a:spcPts val="2000"/>
              </a:spcBef>
              <a:spcAft>
                <a:spcPts val="0"/>
              </a:spcAft>
              <a:buClr>
                <a:schemeClr val="accent1"/>
              </a:buClr>
              <a:buSzPts val="1200"/>
              <a:buFont typeface="Arial"/>
              <a:buNone/>
            </a:pPr>
            <a:r>
              <a:rPr lang="en-GB" sz="1400" b="0" i="0" u="none" strike="noStrike" cap="none">
                <a:solidFill>
                  <a:schemeClr val="dk1"/>
                </a:solidFill>
                <a:latin typeface="Open Sans Light"/>
                <a:ea typeface="Open Sans Light"/>
                <a:cs typeface="Open Sans Light"/>
                <a:sym typeface="Open Sans Light"/>
              </a:rPr>
              <a:t>e.g. copy a person’s entire text to a school assignment or scientific article, without mentioning this person’s name</a:t>
            </a:r>
            <a:endParaRPr/>
          </a:p>
          <a:p>
            <a:pPr marL="152400" marR="0" lvl="0" indent="0" algn="l" rtl="0">
              <a:lnSpc>
                <a:spcPct val="100000"/>
              </a:lnSpc>
              <a:spcBef>
                <a:spcPts val="2000"/>
              </a:spcBef>
              <a:spcAft>
                <a:spcPts val="2000"/>
              </a:spcAft>
              <a:buClr>
                <a:schemeClr val="accent1"/>
              </a:buClr>
              <a:buSzPts val="1200"/>
              <a:buFont typeface="Arial"/>
              <a:buNone/>
            </a:pPr>
            <a:endParaRPr sz="1600" b="0" i="0" u="none" strike="noStrike" cap="none">
              <a:solidFill>
                <a:schemeClr val="dk1"/>
              </a:solidFill>
              <a:latin typeface="Open Sans Light"/>
              <a:ea typeface="Open Sans Light"/>
              <a:cs typeface="Open Sans Light"/>
              <a:sym typeface="Open Sans Light"/>
            </a:endParaRPr>
          </a:p>
        </p:txBody>
      </p:sp>
      <p:cxnSp>
        <p:nvCxnSpPr>
          <p:cNvPr id="487" name="Google Shape;487;p16"/>
          <p:cNvCxnSpPr/>
          <p:nvPr/>
        </p:nvCxnSpPr>
        <p:spPr>
          <a:xfrm>
            <a:off x="905774" y="3577749"/>
            <a:ext cx="759125" cy="0"/>
          </a:xfrm>
          <a:prstGeom prst="straightConnector1">
            <a:avLst/>
          </a:prstGeom>
          <a:noFill/>
          <a:ln w="38100" cap="flat" cmpd="sng">
            <a:solidFill>
              <a:srgbClr val="4CA7DA"/>
            </a:solidFill>
            <a:prstDash val="solid"/>
            <a:round/>
            <a:headEnd type="none" w="sm" len="sm"/>
            <a:tailEnd type="none" w="sm" len="sm"/>
          </a:ln>
        </p:spPr>
      </p:cxnSp>
      <p:cxnSp>
        <p:nvCxnSpPr>
          <p:cNvPr id="488" name="Google Shape;488;p16"/>
          <p:cNvCxnSpPr/>
          <p:nvPr/>
        </p:nvCxnSpPr>
        <p:spPr>
          <a:xfrm>
            <a:off x="4727276" y="3580763"/>
            <a:ext cx="759125" cy="0"/>
          </a:xfrm>
          <a:prstGeom prst="straightConnector1">
            <a:avLst/>
          </a:prstGeom>
          <a:noFill/>
          <a:ln w="38100" cap="flat" cmpd="sng">
            <a:solidFill>
              <a:srgbClr val="4CA7DA"/>
            </a:solidFill>
            <a:prstDash val="solid"/>
            <a:round/>
            <a:headEnd type="none" w="sm" len="sm"/>
            <a:tailEnd type="none" w="sm" len="sm"/>
          </a:ln>
        </p:spPr>
      </p:cxnSp>
      <p:cxnSp>
        <p:nvCxnSpPr>
          <p:cNvPr id="489" name="Google Shape;489;p16"/>
          <p:cNvCxnSpPr/>
          <p:nvPr/>
        </p:nvCxnSpPr>
        <p:spPr>
          <a:xfrm>
            <a:off x="8514272" y="4022173"/>
            <a:ext cx="759125" cy="0"/>
          </a:xfrm>
          <a:prstGeom prst="straightConnector1">
            <a:avLst/>
          </a:prstGeom>
          <a:noFill/>
          <a:ln w="38100" cap="flat" cmpd="sng">
            <a:solidFill>
              <a:srgbClr val="4CA7DA"/>
            </a:solidFill>
            <a:prstDash val="solid"/>
            <a:round/>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17"/>
          <p:cNvSpPr/>
          <p:nvPr/>
        </p:nvSpPr>
        <p:spPr>
          <a:xfrm>
            <a:off x="677338" y="2457219"/>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5" name="Google Shape;495;p17"/>
          <p:cNvSpPr/>
          <p:nvPr/>
        </p:nvSpPr>
        <p:spPr>
          <a:xfrm>
            <a:off x="677338" y="3017252"/>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6" name="Google Shape;496;p17"/>
          <p:cNvSpPr/>
          <p:nvPr/>
        </p:nvSpPr>
        <p:spPr>
          <a:xfrm>
            <a:off x="677338" y="3577285"/>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7" name="Google Shape;497;p17"/>
          <p:cNvSpPr/>
          <p:nvPr/>
        </p:nvSpPr>
        <p:spPr>
          <a:xfrm>
            <a:off x="677338" y="4137318"/>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8" name="Google Shape;498;p17"/>
          <p:cNvSpPr/>
          <p:nvPr/>
        </p:nvSpPr>
        <p:spPr>
          <a:xfrm>
            <a:off x="677338" y="4697351"/>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9" name="Google Shape;499;p17"/>
          <p:cNvSpPr/>
          <p:nvPr/>
        </p:nvSpPr>
        <p:spPr>
          <a:xfrm>
            <a:off x="677338" y="5257382"/>
            <a:ext cx="484632" cy="484632"/>
          </a:xfrm>
          <a:prstGeom prst="ellipse">
            <a:avLst/>
          </a:prstGeom>
          <a:solidFill>
            <a:srgbClr val="4CA7DA">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0" name="Google Shape;500;p17"/>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600"/>
              <a:buNone/>
            </a:pPr>
            <a:r>
              <a:rPr lang="en-GB"/>
              <a:t>Research Integrity: Questionable Research Practices</a:t>
            </a:r>
            <a:endParaRPr/>
          </a:p>
        </p:txBody>
      </p:sp>
      <p:sp>
        <p:nvSpPr>
          <p:cNvPr id="501" name="Google Shape;501;p17"/>
          <p:cNvSpPr txBox="1">
            <a:spLocks noGrp="1"/>
          </p:cNvSpPr>
          <p:nvPr>
            <p:ph type="body" idx="1"/>
          </p:nvPr>
        </p:nvSpPr>
        <p:spPr>
          <a:xfrm>
            <a:off x="6675122" y="2507511"/>
            <a:ext cx="4506613" cy="3916363"/>
          </a:xfrm>
          <a:prstGeom prst="rect">
            <a:avLst/>
          </a:prstGeom>
          <a:noFill/>
          <a:ln>
            <a:noFill/>
          </a:ln>
        </p:spPr>
        <p:txBody>
          <a:bodyPr spcFirstLastPara="1" wrap="square" lIns="91425" tIns="45700" rIns="91425" bIns="45700" anchor="t" anchorCtr="0">
            <a:normAutofit/>
          </a:bodyPr>
          <a:lstStyle/>
          <a:p>
            <a:pPr marL="457200" lvl="0" indent="-304800" algn="l" rtl="0">
              <a:lnSpc>
                <a:spcPct val="100000"/>
              </a:lnSpc>
              <a:spcBef>
                <a:spcPts val="0"/>
              </a:spcBef>
              <a:spcAft>
                <a:spcPts val="0"/>
              </a:spcAft>
              <a:buSzPts val="1200"/>
              <a:buChar char="•"/>
            </a:pPr>
            <a:r>
              <a:rPr lang="en-GB"/>
              <a:t>Also compromise the credibility and trust in the scientific results</a:t>
            </a:r>
            <a:endParaRPr/>
          </a:p>
          <a:p>
            <a:pPr marL="457200" lvl="0" indent="-304800" algn="l" rtl="0">
              <a:lnSpc>
                <a:spcPct val="100000"/>
              </a:lnSpc>
              <a:spcBef>
                <a:spcPts val="2000"/>
              </a:spcBef>
              <a:spcAft>
                <a:spcPts val="0"/>
              </a:spcAft>
              <a:buSzPts val="1200"/>
              <a:buChar char="•"/>
            </a:pPr>
            <a:r>
              <a:rPr lang="en-GB"/>
              <a:t>More subtle and difficult to prove an intention from the researcher doing such practices</a:t>
            </a:r>
            <a:endParaRPr/>
          </a:p>
          <a:p>
            <a:pPr marL="457200" lvl="0" indent="-304800" algn="l" rtl="0">
              <a:lnSpc>
                <a:spcPct val="100000"/>
              </a:lnSpc>
              <a:spcBef>
                <a:spcPts val="2000"/>
              </a:spcBef>
              <a:spcAft>
                <a:spcPts val="2000"/>
              </a:spcAft>
              <a:buSzPts val="1200"/>
              <a:buChar char="•"/>
            </a:pPr>
            <a:r>
              <a:rPr lang="en-GB"/>
              <a:t>Could result from poor training or lack of knowledge on good (acceptable) research practices!</a:t>
            </a:r>
            <a:endParaRPr/>
          </a:p>
        </p:txBody>
      </p:sp>
      <p:sp>
        <p:nvSpPr>
          <p:cNvPr id="502" name="Google Shape;502;p17"/>
          <p:cNvSpPr txBox="1"/>
          <p:nvPr/>
        </p:nvSpPr>
        <p:spPr>
          <a:xfrm>
            <a:off x="677338" y="2507512"/>
            <a:ext cx="4839542" cy="3216214"/>
          </a:xfrm>
          <a:prstGeom prst="rect">
            <a:avLst/>
          </a:prstGeom>
          <a:noFill/>
          <a:ln>
            <a:noFill/>
          </a:ln>
        </p:spPr>
        <p:txBody>
          <a:bodyPr spcFirstLastPara="1" wrap="square" lIns="91425" tIns="45700" rIns="91425" bIns="45700" anchor="t" anchorCtr="0">
            <a:noAutofit/>
          </a:bodyPr>
          <a:lstStyle/>
          <a:p>
            <a:pPr marL="152400" marR="0" lvl="0" indent="0" algn="l" rtl="0">
              <a:lnSpc>
                <a:spcPct val="100000"/>
              </a:lnSpc>
              <a:spcBef>
                <a:spcPts val="0"/>
              </a:spcBef>
              <a:spcAft>
                <a:spcPts val="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Authorship/Collaboration</a:t>
            </a:r>
            <a:endParaRPr/>
          </a:p>
          <a:p>
            <a:pPr marL="152400" marR="0" lvl="0" indent="0" algn="l" rtl="0">
              <a:lnSpc>
                <a:spcPct val="100000"/>
              </a:lnSpc>
              <a:spcBef>
                <a:spcPts val="2000"/>
              </a:spcBef>
              <a:spcAft>
                <a:spcPts val="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Drawing from the work of others</a:t>
            </a:r>
            <a:endParaRPr/>
          </a:p>
          <a:p>
            <a:pPr marL="152400" marR="0" lvl="0" indent="0" algn="l" rtl="0">
              <a:lnSpc>
                <a:spcPct val="100000"/>
              </a:lnSpc>
              <a:spcBef>
                <a:spcPts val="2000"/>
              </a:spcBef>
              <a:spcAft>
                <a:spcPts val="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Citing selectively</a:t>
            </a:r>
            <a:endParaRPr/>
          </a:p>
          <a:p>
            <a:pPr marL="152400" marR="0" lvl="0" indent="0" algn="l" rtl="0">
              <a:lnSpc>
                <a:spcPct val="100000"/>
              </a:lnSpc>
              <a:spcBef>
                <a:spcPts val="2000"/>
              </a:spcBef>
              <a:spcAft>
                <a:spcPts val="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Cherry picking data</a:t>
            </a:r>
            <a:endParaRPr/>
          </a:p>
          <a:p>
            <a:pPr marL="152400" marR="0" lvl="0" indent="0" algn="l" rtl="0">
              <a:lnSpc>
                <a:spcPct val="100000"/>
              </a:lnSpc>
              <a:spcBef>
                <a:spcPts val="2000"/>
              </a:spcBef>
              <a:spcAft>
                <a:spcPts val="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Omitting key results/processes</a:t>
            </a:r>
            <a:endParaRPr/>
          </a:p>
          <a:p>
            <a:pPr marL="152400" marR="0" lvl="0" indent="0" algn="l" rtl="0">
              <a:lnSpc>
                <a:spcPct val="100000"/>
              </a:lnSpc>
              <a:spcBef>
                <a:spcPts val="2000"/>
              </a:spcBef>
              <a:spcAft>
                <a:spcPts val="2000"/>
              </a:spcAft>
              <a:buClr>
                <a:schemeClr val="accent1"/>
              </a:buClr>
              <a:buSzPts val="1200"/>
              <a:buFont typeface="Arial"/>
              <a:buNone/>
            </a:pPr>
            <a:r>
              <a:rPr lang="en-GB" sz="2000" b="1" i="0" u="none" strike="noStrike" cap="none">
                <a:solidFill>
                  <a:srgbClr val="396B99"/>
                </a:solidFill>
                <a:latin typeface="Open Sans"/>
                <a:ea typeface="Open Sans"/>
                <a:cs typeface="Open Sans"/>
                <a:sym typeface="Open Sans"/>
              </a:rPr>
              <a:t>Mentoring issues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18"/>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Research Integrity at High School: why bother?</a:t>
            </a:r>
            <a:endParaRPr/>
          </a:p>
        </p:txBody>
      </p:sp>
      <p:sp>
        <p:nvSpPr>
          <p:cNvPr id="508" name="Google Shape;508;p18"/>
          <p:cNvSpPr txBox="1">
            <a:spLocks noGrp="1"/>
          </p:cNvSpPr>
          <p:nvPr>
            <p:ph type="body" idx="1"/>
          </p:nvPr>
        </p:nvSpPr>
        <p:spPr>
          <a:xfrm>
            <a:off x="524939" y="2209800"/>
            <a:ext cx="5944872" cy="3916364"/>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GB"/>
              <a:t>Your school work should be done with responsibility and honesty, so your teacher and peers trust in your work!</a:t>
            </a:r>
            <a:endParaRPr/>
          </a:p>
          <a:p>
            <a:pPr marL="457200" lvl="0" indent="-304800" algn="l" rtl="0">
              <a:lnSpc>
                <a:spcPct val="100000"/>
              </a:lnSpc>
              <a:spcBef>
                <a:spcPts val="2000"/>
              </a:spcBef>
              <a:spcAft>
                <a:spcPts val="0"/>
              </a:spcAft>
              <a:buSzPts val="1200"/>
              <a:buChar char="•"/>
            </a:pPr>
            <a:r>
              <a:rPr lang="en-GB"/>
              <a:t>This means not plagiarize or manipulate data!</a:t>
            </a:r>
            <a:endParaRPr/>
          </a:p>
          <a:p>
            <a:pPr marL="457200" lvl="0" indent="-304800" algn="l" rtl="0">
              <a:lnSpc>
                <a:spcPct val="100000"/>
              </a:lnSpc>
              <a:spcBef>
                <a:spcPts val="2000"/>
              </a:spcBef>
              <a:spcAft>
                <a:spcPts val="0"/>
              </a:spcAft>
              <a:buSzPts val="1200"/>
              <a:buChar char="•"/>
            </a:pPr>
            <a:r>
              <a:rPr lang="en-GB"/>
              <a:t>Collaborate and contribute effectively to group work assignments!</a:t>
            </a:r>
            <a:endParaRPr/>
          </a:p>
          <a:p>
            <a:pPr marL="457200" lvl="0" indent="-304800" algn="l" rtl="0">
              <a:lnSpc>
                <a:spcPct val="100000"/>
              </a:lnSpc>
              <a:spcBef>
                <a:spcPts val="2000"/>
              </a:spcBef>
              <a:spcAft>
                <a:spcPts val="0"/>
              </a:spcAft>
              <a:buSzPts val="1200"/>
              <a:buChar char="•"/>
            </a:pPr>
            <a:r>
              <a:rPr lang="en-GB"/>
              <a:t>Respect others and your school environment!</a:t>
            </a:r>
            <a:endParaRPr/>
          </a:p>
          <a:p>
            <a:pPr marL="457200" lvl="0" indent="-304800" algn="l" rtl="0">
              <a:lnSpc>
                <a:spcPct val="100000"/>
              </a:lnSpc>
              <a:spcBef>
                <a:spcPts val="2000"/>
              </a:spcBef>
              <a:spcAft>
                <a:spcPts val="2000"/>
              </a:spcAft>
              <a:buSzPts val="1200"/>
              <a:buChar char="•"/>
            </a:pPr>
            <a:r>
              <a:rPr lang="en-GB" b="1">
                <a:latin typeface="Open Sans"/>
                <a:ea typeface="Open Sans"/>
                <a:cs typeface="Open Sans"/>
                <a:sym typeface="Open Sans"/>
              </a:rPr>
              <a:t>Integrity at school is an important step to become a responsible person and trustful researcher!</a:t>
            </a:r>
            <a:endParaRPr/>
          </a:p>
        </p:txBody>
      </p:sp>
      <p:pic>
        <p:nvPicPr>
          <p:cNvPr id="509" name="Google Shape;509;p18"/>
          <p:cNvPicPr preferRelativeResize="0"/>
          <p:nvPr/>
        </p:nvPicPr>
        <p:blipFill rotWithShape="1">
          <a:blip r:embed="rId3">
            <a:alphaModFix/>
          </a:blip>
          <a:srcRect t="7840" r="3170" b="26021"/>
          <a:stretch/>
        </p:blipFill>
        <p:spPr>
          <a:xfrm>
            <a:off x="7672755" y="2227385"/>
            <a:ext cx="4536830" cy="4648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
          <p:cNvSpPr/>
          <p:nvPr/>
        </p:nvSpPr>
        <p:spPr>
          <a:xfrm>
            <a:off x="1007167" y="1115533"/>
            <a:ext cx="10177666" cy="709334"/>
          </a:xfrm>
          <a:prstGeom prst="rect">
            <a:avLst/>
          </a:prstGeom>
          <a:solidFill>
            <a:srgbClr val="4CA7DA"/>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4" name="Google Shape;314;p2"/>
          <p:cNvSpPr/>
          <p:nvPr/>
        </p:nvSpPr>
        <p:spPr>
          <a:xfrm>
            <a:off x="1007167" y="202814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5" name="Google Shape;315;p2"/>
          <p:cNvSpPr/>
          <p:nvPr/>
        </p:nvSpPr>
        <p:spPr>
          <a:xfrm>
            <a:off x="1007167" y="293853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6" name="Google Shape;316;p2"/>
          <p:cNvSpPr/>
          <p:nvPr/>
        </p:nvSpPr>
        <p:spPr>
          <a:xfrm>
            <a:off x="1007167" y="3887925"/>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7" name="Google Shape;317;p2"/>
          <p:cNvSpPr/>
          <p:nvPr/>
        </p:nvSpPr>
        <p:spPr>
          <a:xfrm>
            <a:off x="1007167" y="4836061"/>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8" name="Google Shape;318;p2"/>
          <p:cNvSpPr txBox="1"/>
          <p:nvPr/>
        </p:nvSpPr>
        <p:spPr>
          <a:xfrm>
            <a:off x="2274882" y="1273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Open Sans"/>
                <a:ea typeface="Open Sans"/>
                <a:cs typeface="Open Sans"/>
                <a:sym typeface="Open Sans"/>
              </a:rPr>
              <a:t>Genetic Tests</a:t>
            </a:r>
            <a:endParaRPr sz="1400" b="0" i="0" u="none" strike="noStrike" cap="none">
              <a:solidFill>
                <a:srgbClr val="000000"/>
              </a:solidFill>
              <a:latin typeface="Arial"/>
              <a:ea typeface="Arial"/>
              <a:cs typeface="Arial"/>
              <a:sym typeface="Arial"/>
            </a:endParaRPr>
          </a:p>
        </p:txBody>
      </p:sp>
      <p:sp>
        <p:nvSpPr>
          <p:cNvPr id="319" name="Google Shape;319;p2"/>
          <p:cNvSpPr txBox="1"/>
          <p:nvPr/>
        </p:nvSpPr>
        <p:spPr>
          <a:xfrm>
            <a:off x="2274881" y="2151981"/>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Informed Consent and Genetic Databases</a:t>
            </a:r>
            <a:endParaRPr sz="1400" b="0" i="0" u="none" strike="noStrike" cap="none">
              <a:solidFill>
                <a:srgbClr val="000000"/>
              </a:solidFill>
              <a:latin typeface="Arial"/>
              <a:ea typeface="Arial"/>
              <a:cs typeface="Arial"/>
              <a:sym typeface="Arial"/>
            </a:endParaRPr>
          </a:p>
        </p:txBody>
      </p:sp>
      <p:sp>
        <p:nvSpPr>
          <p:cNvPr id="320" name="Google Shape;320;p2"/>
          <p:cNvSpPr txBox="1"/>
          <p:nvPr/>
        </p:nvSpPr>
        <p:spPr>
          <a:xfrm>
            <a:off x="2274880" y="3062372"/>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Research Integrity: principles and importance</a:t>
            </a:r>
            <a:endParaRPr sz="1400" b="0" i="0" u="none" strike="noStrike" cap="none">
              <a:solidFill>
                <a:srgbClr val="000000"/>
              </a:solidFill>
              <a:latin typeface="Arial"/>
              <a:ea typeface="Arial"/>
              <a:cs typeface="Arial"/>
              <a:sym typeface="Arial"/>
            </a:endParaRPr>
          </a:p>
        </p:txBody>
      </p:sp>
      <p:sp>
        <p:nvSpPr>
          <p:cNvPr id="321" name="Google Shape;321;p2"/>
          <p:cNvSpPr txBox="1"/>
          <p:nvPr/>
        </p:nvSpPr>
        <p:spPr>
          <a:xfrm>
            <a:off x="2274879" y="4011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Practical Activity</a:t>
            </a:r>
            <a:endParaRPr sz="1400" b="0" i="0" u="none" strike="noStrike" cap="none">
              <a:solidFill>
                <a:srgbClr val="000000"/>
              </a:solidFill>
              <a:latin typeface="Arial"/>
              <a:ea typeface="Arial"/>
              <a:cs typeface="Arial"/>
              <a:sym typeface="Arial"/>
            </a:endParaRPr>
          </a:p>
        </p:txBody>
      </p:sp>
      <p:sp>
        <p:nvSpPr>
          <p:cNvPr id="322" name="Google Shape;322;p2"/>
          <p:cNvSpPr txBox="1"/>
          <p:nvPr/>
        </p:nvSpPr>
        <p:spPr>
          <a:xfrm>
            <a:off x="2274878" y="4959895"/>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Conclusion/Wrap-up</a:t>
            </a:r>
            <a:endParaRPr sz="1400" b="0" i="0" u="none" strike="noStrike" cap="none">
              <a:solidFill>
                <a:srgbClr val="000000"/>
              </a:solidFill>
              <a:latin typeface="Arial"/>
              <a:ea typeface="Arial"/>
              <a:cs typeface="Arial"/>
              <a:sym typeface="Arial"/>
            </a:endParaRPr>
          </a:p>
        </p:txBody>
      </p:sp>
      <p:pic>
        <p:nvPicPr>
          <p:cNvPr id="323" name="Google Shape;323;p2"/>
          <p:cNvPicPr preferRelativeResize="0"/>
          <p:nvPr/>
        </p:nvPicPr>
        <p:blipFill rotWithShape="1">
          <a:blip r:embed="rId3">
            <a:alphaModFix/>
          </a:blip>
          <a:srcRect/>
          <a:stretch/>
        </p:blipFill>
        <p:spPr>
          <a:xfrm>
            <a:off x="1383510" y="2136206"/>
            <a:ext cx="515028" cy="463526"/>
          </a:xfrm>
          <a:prstGeom prst="rect">
            <a:avLst/>
          </a:prstGeom>
          <a:noFill/>
          <a:ln>
            <a:noFill/>
          </a:ln>
        </p:spPr>
      </p:pic>
      <p:pic>
        <p:nvPicPr>
          <p:cNvPr id="324" name="Google Shape;324;p2"/>
          <p:cNvPicPr preferRelativeResize="0"/>
          <p:nvPr/>
        </p:nvPicPr>
        <p:blipFill rotWithShape="1">
          <a:blip r:embed="rId4">
            <a:alphaModFix/>
          </a:blip>
          <a:srcRect/>
          <a:stretch/>
        </p:blipFill>
        <p:spPr>
          <a:xfrm>
            <a:off x="1445411" y="4959895"/>
            <a:ext cx="358698" cy="478264"/>
          </a:xfrm>
          <a:prstGeom prst="rect">
            <a:avLst/>
          </a:prstGeom>
          <a:noFill/>
          <a:ln>
            <a:noFill/>
          </a:ln>
        </p:spPr>
      </p:pic>
      <p:pic>
        <p:nvPicPr>
          <p:cNvPr id="325" name="Google Shape;325;p2"/>
          <p:cNvPicPr preferRelativeResize="0"/>
          <p:nvPr/>
        </p:nvPicPr>
        <p:blipFill rotWithShape="1">
          <a:blip r:embed="rId5">
            <a:alphaModFix/>
          </a:blip>
          <a:srcRect/>
          <a:stretch/>
        </p:blipFill>
        <p:spPr>
          <a:xfrm>
            <a:off x="1298305" y="4051798"/>
            <a:ext cx="667050" cy="421626"/>
          </a:xfrm>
          <a:prstGeom prst="rect">
            <a:avLst/>
          </a:prstGeom>
          <a:noFill/>
          <a:ln>
            <a:noFill/>
          </a:ln>
        </p:spPr>
      </p:pic>
      <p:pic>
        <p:nvPicPr>
          <p:cNvPr id="326" name="Google Shape;326;p2"/>
          <p:cNvPicPr preferRelativeResize="0"/>
          <p:nvPr/>
        </p:nvPicPr>
        <p:blipFill rotWithShape="1">
          <a:blip r:embed="rId6">
            <a:alphaModFix/>
          </a:blip>
          <a:srcRect/>
          <a:stretch/>
        </p:blipFill>
        <p:spPr>
          <a:xfrm>
            <a:off x="1341578" y="3057219"/>
            <a:ext cx="566364" cy="471970"/>
          </a:xfrm>
          <a:prstGeom prst="rect">
            <a:avLst/>
          </a:prstGeom>
          <a:noFill/>
          <a:ln>
            <a:noFill/>
          </a:ln>
        </p:spPr>
      </p:pic>
      <p:pic>
        <p:nvPicPr>
          <p:cNvPr id="327" name="Google Shape;327;p2"/>
          <p:cNvPicPr preferRelativeResize="0"/>
          <p:nvPr/>
        </p:nvPicPr>
        <p:blipFill rotWithShape="1">
          <a:blip r:embed="rId7">
            <a:alphaModFix/>
          </a:blip>
          <a:srcRect/>
          <a:stretch/>
        </p:blipFill>
        <p:spPr>
          <a:xfrm>
            <a:off x="1361810" y="1182624"/>
            <a:ext cx="558430" cy="56184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19"/>
          <p:cNvSpPr/>
          <p:nvPr/>
        </p:nvSpPr>
        <p:spPr>
          <a:xfrm>
            <a:off x="1007167" y="1115533"/>
            <a:ext cx="10177666" cy="709334"/>
          </a:xfrm>
          <a:prstGeom prst="rect">
            <a:avLst/>
          </a:prstGeom>
          <a:solidFill>
            <a:schemeClr val="lt1"/>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6" name="Google Shape;516;p19"/>
          <p:cNvSpPr/>
          <p:nvPr/>
        </p:nvSpPr>
        <p:spPr>
          <a:xfrm rot="10800000">
            <a:off x="1007167" y="202814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7" name="Google Shape;517;p19"/>
          <p:cNvSpPr/>
          <p:nvPr/>
        </p:nvSpPr>
        <p:spPr>
          <a:xfrm>
            <a:off x="1007167" y="3887925"/>
            <a:ext cx="10177666" cy="709334"/>
          </a:xfrm>
          <a:prstGeom prst="rect">
            <a:avLst/>
          </a:prstGeom>
          <a:solidFill>
            <a:srgbClr val="4CA7DA"/>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8" name="Google Shape;518;p19"/>
          <p:cNvSpPr/>
          <p:nvPr/>
        </p:nvSpPr>
        <p:spPr>
          <a:xfrm rot="10800000">
            <a:off x="1007167" y="293853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9" name="Google Shape;519;p19"/>
          <p:cNvSpPr/>
          <p:nvPr/>
        </p:nvSpPr>
        <p:spPr>
          <a:xfrm>
            <a:off x="1007167" y="4836061"/>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20" name="Google Shape;520;p19"/>
          <p:cNvSpPr txBox="1"/>
          <p:nvPr/>
        </p:nvSpPr>
        <p:spPr>
          <a:xfrm>
            <a:off x="2274882" y="1273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Genetic Tests</a:t>
            </a:r>
            <a:endParaRPr sz="1400" b="0" i="0" u="none" strike="noStrike" cap="none">
              <a:solidFill>
                <a:srgbClr val="396B99"/>
              </a:solidFill>
              <a:latin typeface="Arial"/>
              <a:ea typeface="Arial"/>
              <a:cs typeface="Arial"/>
              <a:sym typeface="Arial"/>
            </a:endParaRPr>
          </a:p>
        </p:txBody>
      </p:sp>
      <p:sp>
        <p:nvSpPr>
          <p:cNvPr id="521" name="Google Shape;521;p19"/>
          <p:cNvSpPr txBox="1"/>
          <p:nvPr/>
        </p:nvSpPr>
        <p:spPr>
          <a:xfrm>
            <a:off x="2274881" y="2151981"/>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Informed Consent and Genetic Databases</a:t>
            </a:r>
            <a:endParaRPr sz="1400" b="0" i="0" u="none" strike="noStrike" cap="none">
              <a:solidFill>
                <a:srgbClr val="396B99"/>
              </a:solidFill>
              <a:latin typeface="Arial"/>
              <a:ea typeface="Arial"/>
              <a:cs typeface="Arial"/>
              <a:sym typeface="Arial"/>
            </a:endParaRPr>
          </a:p>
        </p:txBody>
      </p:sp>
      <p:sp>
        <p:nvSpPr>
          <p:cNvPr id="522" name="Google Shape;522;p19"/>
          <p:cNvSpPr txBox="1"/>
          <p:nvPr/>
        </p:nvSpPr>
        <p:spPr>
          <a:xfrm>
            <a:off x="2274880" y="3062372"/>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Research Integrity: principles and importance</a:t>
            </a:r>
            <a:endParaRPr sz="1400" b="0" i="0" u="none" strike="noStrike" cap="none">
              <a:solidFill>
                <a:srgbClr val="396B99"/>
              </a:solidFill>
              <a:latin typeface="Arial"/>
              <a:ea typeface="Arial"/>
              <a:cs typeface="Arial"/>
              <a:sym typeface="Arial"/>
            </a:endParaRPr>
          </a:p>
        </p:txBody>
      </p:sp>
      <p:sp>
        <p:nvSpPr>
          <p:cNvPr id="523" name="Google Shape;523;p19"/>
          <p:cNvSpPr txBox="1"/>
          <p:nvPr/>
        </p:nvSpPr>
        <p:spPr>
          <a:xfrm>
            <a:off x="2274879" y="4011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Open Sans"/>
                <a:ea typeface="Open Sans"/>
                <a:cs typeface="Open Sans"/>
                <a:sym typeface="Open Sans"/>
              </a:rPr>
              <a:t>Practical Activity</a:t>
            </a:r>
            <a:endParaRPr sz="1400" b="0" i="0" u="none" strike="noStrike" cap="none">
              <a:solidFill>
                <a:schemeClr val="lt1"/>
              </a:solidFill>
              <a:latin typeface="Arial"/>
              <a:ea typeface="Arial"/>
              <a:cs typeface="Arial"/>
              <a:sym typeface="Arial"/>
            </a:endParaRPr>
          </a:p>
        </p:txBody>
      </p:sp>
      <p:sp>
        <p:nvSpPr>
          <p:cNvPr id="524" name="Google Shape;524;p19"/>
          <p:cNvSpPr txBox="1"/>
          <p:nvPr/>
        </p:nvSpPr>
        <p:spPr>
          <a:xfrm>
            <a:off x="2274878" y="4959895"/>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Conclusion/Wrap-up</a:t>
            </a:r>
            <a:endParaRPr sz="1400" b="0" i="0" u="none" strike="noStrike" cap="none">
              <a:solidFill>
                <a:srgbClr val="000000"/>
              </a:solidFill>
              <a:latin typeface="Arial"/>
              <a:ea typeface="Arial"/>
              <a:cs typeface="Arial"/>
              <a:sym typeface="Arial"/>
            </a:endParaRPr>
          </a:p>
        </p:txBody>
      </p:sp>
      <p:pic>
        <p:nvPicPr>
          <p:cNvPr id="525" name="Google Shape;525;p19"/>
          <p:cNvPicPr preferRelativeResize="0"/>
          <p:nvPr/>
        </p:nvPicPr>
        <p:blipFill rotWithShape="1">
          <a:blip r:embed="rId3">
            <a:alphaModFix/>
          </a:blip>
          <a:srcRect/>
          <a:stretch/>
        </p:blipFill>
        <p:spPr>
          <a:xfrm>
            <a:off x="1445411" y="4959895"/>
            <a:ext cx="358698" cy="478264"/>
          </a:xfrm>
          <a:prstGeom prst="rect">
            <a:avLst/>
          </a:prstGeom>
          <a:noFill/>
          <a:ln>
            <a:noFill/>
          </a:ln>
        </p:spPr>
      </p:pic>
      <p:pic>
        <p:nvPicPr>
          <p:cNvPr id="526" name="Google Shape;526;p19"/>
          <p:cNvPicPr preferRelativeResize="0"/>
          <p:nvPr/>
        </p:nvPicPr>
        <p:blipFill rotWithShape="1">
          <a:blip r:embed="rId4">
            <a:alphaModFix/>
          </a:blip>
          <a:srcRect/>
          <a:stretch/>
        </p:blipFill>
        <p:spPr>
          <a:xfrm>
            <a:off x="1298305" y="4051798"/>
            <a:ext cx="667050" cy="421625"/>
          </a:xfrm>
          <a:prstGeom prst="rect">
            <a:avLst/>
          </a:prstGeom>
          <a:noFill/>
          <a:ln>
            <a:noFill/>
          </a:ln>
        </p:spPr>
      </p:pic>
      <p:pic>
        <p:nvPicPr>
          <p:cNvPr id="527" name="Google Shape;527;p19"/>
          <p:cNvPicPr preferRelativeResize="0"/>
          <p:nvPr/>
        </p:nvPicPr>
        <p:blipFill rotWithShape="1">
          <a:blip r:embed="rId5">
            <a:alphaModFix/>
          </a:blip>
          <a:srcRect/>
          <a:stretch/>
        </p:blipFill>
        <p:spPr>
          <a:xfrm>
            <a:off x="1361810" y="1184329"/>
            <a:ext cx="558430" cy="558430"/>
          </a:xfrm>
          <a:prstGeom prst="rect">
            <a:avLst/>
          </a:prstGeom>
          <a:noFill/>
          <a:ln>
            <a:noFill/>
          </a:ln>
        </p:spPr>
      </p:pic>
      <p:pic>
        <p:nvPicPr>
          <p:cNvPr id="528" name="Google Shape;528;p19"/>
          <p:cNvPicPr preferRelativeResize="0"/>
          <p:nvPr/>
        </p:nvPicPr>
        <p:blipFill rotWithShape="1">
          <a:blip r:embed="rId6">
            <a:alphaModFix/>
          </a:blip>
          <a:srcRect/>
          <a:stretch/>
        </p:blipFill>
        <p:spPr>
          <a:xfrm>
            <a:off x="1383510" y="2136206"/>
            <a:ext cx="515028" cy="463526"/>
          </a:xfrm>
          <a:prstGeom prst="rect">
            <a:avLst/>
          </a:prstGeom>
          <a:noFill/>
          <a:ln>
            <a:noFill/>
          </a:ln>
        </p:spPr>
      </p:pic>
      <p:pic>
        <p:nvPicPr>
          <p:cNvPr id="529" name="Google Shape;529;p19"/>
          <p:cNvPicPr preferRelativeResize="0"/>
          <p:nvPr/>
        </p:nvPicPr>
        <p:blipFill rotWithShape="1">
          <a:blip r:embed="rId7">
            <a:alphaModFix/>
          </a:blip>
          <a:srcRect/>
          <a:stretch/>
        </p:blipFill>
        <p:spPr>
          <a:xfrm>
            <a:off x="1341578" y="3057219"/>
            <a:ext cx="566364" cy="47197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20"/>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3600"/>
              <a:buNone/>
            </a:pPr>
            <a:r>
              <a:rPr lang="en-GB"/>
              <a:t>Practical Activity – 55 minutes - Structure</a:t>
            </a:r>
            <a:endParaRPr/>
          </a:p>
        </p:txBody>
      </p:sp>
      <p:sp>
        <p:nvSpPr>
          <p:cNvPr id="536" name="Google Shape;536;p20"/>
          <p:cNvSpPr txBox="1">
            <a:spLocks noGrp="1"/>
          </p:cNvSpPr>
          <p:nvPr>
            <p:ph type="body" idx="1"/>
          </p:nvPr>
        </p:nvSpPr>
        <p:spPr>
          <a:xfrm>
            <a:off x="524938" y="2209800"/>
            <a:ext cx="11142125" cy="3916364"/>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2000"/>
              </a:spcAft>
              <a:buSzPts val="1200"/>
              <a:buNone/>
            </a:pPr>
            <a:endParaRPr/>
          </a:p>
        </p:txBody>
      </p:sp>
      <p:graphicFrame>
        <p:nvGraphicFramePr>
          <p:cNvPr id="537" name="Google Shape;537;p20"/>
          <p:cNvGraphicFramePr/>
          <p:nvPr/>
        </p:nvGraphicFramePr>
        <p:xfrm>
          <a:off x="523888" y="2143001"/>
          <a:ext cx="11141075" cy="3983150"/>
        </p:xfrm>
        <a:graphic>
          <a:graphicData uri="http://schemas.openxmlformats.org/drawingml/2006/table">
            <a:tbl>
              <a:tblPr>
                <a:noFill/>
                <a:tableStyleId>{F6E01C6B-A61C-4A2C-88BF-195F1971EF16}</a:tableStyleId>
              </a:tblPr>
              <a:tblGrid>
                <a:gridCol w="1824800">
                  <a:extLst>
                    <a:ext uri="{9D8B030D-6E8A-4147-A177-3AD203B41FA5}">
                      <a16:colId xmlns:a16="http://schemas.microsoft.com/office/drawing/2014/main" val="20000"/>
                    </a:ext>
                  </a:extLst>
                </a:gridCol>
                <a:gridCol w="6562050">
                  <a:extLst>
                    <a:ext uri="{9D8B030D-6E8A-4147-A177-3AD203B41FA5}">
                      <a16:colId xmlns:a16="http://schemas.microsoft.com/office/drawing/2014/main" val="20001"/>
                    </a:ext>
                  </a:extLst>
                </a:gridCol>
                <a:gridCol w="2754225">
                  <a:extLst>
                    <a:ext uri="{9D8B030D-6E8A-4147-A177-3AD203B41FA5}">
                      <a16:colId xmlns:a16="http://schemas.microsoft.com/office/drawing/2014/main" val="20002"/>
                    </a:ext>
                  </a:extLst>
                </a:gridCol>
              </a:tblGrid>
              <a:tr h="412325">
                <a:tc>
                  <a:txBody>
                    <a:bodyPr/>
                    <a:lstStyle/>
                    <a:p>
                      <a:pPr marL="0" marR="0" lvl="0" indent="0" algn="l" rtl="0">
                        <a:lnSpc>
                          <a:spcPct val="100000"/>
                        </a:lnSpc>
                        <a:spcBef>
                          <a:spcPts val="0"/>
                        </a:spcBef>
                        <a:spcAft>
                          <a:spcPts val="0"/>
                        </a:spcAft>
                        <a:buClr>
                          <a:srgbClr val="000000"/>
                        </a:buClr>
                        <a:buSzPts val="1600"/>
                        <a:buFont typeface="Arial"/>
                        <a:buNone/>
                      </a:pPr>
                      <a:r>
                        <a:rPr lang="en-GB" sz="1400" b="1" i="0" u="none" strike="noStrike" cap="none">
                          <a:solidFill>
                            <a:schemeClr val="lt1"/>
                          </a:solidFill>
                          <a:latin typeface="Open Sans"/>
                          <a:ea typeface="Open Sans"/>
                          <a:cs typeface="Open Sans"/>
                          <a:sym typeface="Open Sans"/>
                        </a:rPr>
                        <a:t>Activity</a:t>
                      </a:r>
                      <a:endParaRPr sz="1200" u="none" strike="noStrike" cap="none">
                        <a:solidFill>
                          <a:schemeClr val="lt1"/>
                        </a:solidFill>
                      </a:endParaRPr>
                    </a:p>
                  </a:txBody>
                  <a:tcPr marL="91450" marR="91450" marT="45725" marB="45725" anchor="ctr">
                    <a:lnL w="9525" cap="flat" cmpd="sng">
                      <a:solidFill>
                        <a:srgbClr val="4CA7DA"/>
                      </a:solidFill>
                      <a:prstDash val="solid"/>
                      <a:round/>
                      <a:headEnd type="none" w="sm" len="sm"/>
                      <a:tailEnd type="none" w="sm" len="sm"/>
                    </a:lnL>
                    <a:lnT w="9525" cap="flat" cmpd="sng">
                      <a:solidFill>
                        <a:srgbClr val="4CA7DA"/>
                      </a:solidFill>
                      <a:prstDash val="solid"/>
                      <a:round/>
                      <a:headEnd type="none" w="sm" len="sm"/>
                      <a:tailEnd type="none" w="sm" len="sm"/>
                    </a:lnT>
                    <a:lnB w="12700" cap="flat" cmpd="sng">
                      <a:solidFill>
                        <a:srgbClr val="396B99"/>
                      </a:solidFill>
                      <a:prstDash val="solid"/>
                      <a:round/>
                      <a:headEnd type="none" w="sm" len="sm"/>
                      <a:tailEnd type="none" w="sm" len="sm"/>
                    </a:lnB>
                    <a:solidFill>
                      <a:srgbClr val="4CA7DA"/>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400" b="1" i="0" u="none" strike="noStrike" cap="none">
                          <a:solidFill>
                            <a:schemeClr val="lt1"/>
                          </a:solidFill>
                          <a:latin typeface="Open Sans"/>
                          <a:ea typeface="Open Sans"/>
                          <a:cs typeface="Open Sans"/>
                          <a:sym typeface="Open Sans"/>
                        </a:rPr>
                        <a:t>Description</a:t>
                      </a:r>
                      <a:endParaRPr sz="1200" u="none" strike="noStrike" cap="none">
                        <a:solidFill>
                          <a:schemeClr val="lt1"/>
                        </a:solidFill>
                      </a:endParaRPr>
                    </a:p>
                  </a:txBody>
                  <a:tcPr marL="91450" marR="91450" marT="45725" marB="45725" anchor="ctr">
                    <a:lnT w="9525" cap="flat" cmpd="sng">
                      <a:solidFill>
                        <a:srgbClr val="4CA7DA"/>
                      </a:solidFill>
                      <a:prstDash val="solid"/>
                      <a:round/>
                      <a:headEnd type="none" w="sm" len="sm"/>
                      <a:tailEnd type="none" w="sm" len="sm"/>
                    </a:lnT>
                    <a:lnB w="12700" cap="flat" cmpd="sng">
                      <a:solidFill>
                        <a:srgbClr val="396B99"/>
                      </a:solidFill>
                      <a:prstDash val="solid"/>
                      <a:round/>
                      <a:headEnd type="none" w="sm" len="sm"/>
                      <a:tailEnd type="none" w="sm" len="sm"/>
                    </a:lnB>
                    <a:solidFill>
                      <a:srgbClr val="4CA7DA"/>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400" b="1" i="0" u="none" strike="noStrike" cap="none">
                          <a:solidFill>
                            <a:schemeClr val="lt1"/>
                          </a:solidFill>
                          <a:latin typeface="Open Sans"/>
                          <a:ea typeface="Open Sans"/>
                          <a:cs typeface="Open Sans"/>
                          <a:sym typeface="Open Sans"/>
                        </a:rPr>
                        <a:t>Suggested Time</a:t>
                      </a:r>
                      <a:endParaRPr sz="1200" u="none" strike="noStrike" cap="none">
                        <a:solidFill>
                          <a:schemeClr val="lt1"/>
                        </a:solidFill>
                      </a:endParaRPr>
                    </a:p>
                  </a:txBody>
                  <a:tcPr marL="91450" marR="91450" marT="45725" marB="45725" anchor="ctr">
                    <a:lnR w="9525" cap="flat" cmpd="sng">
                      <a:solidFill>
                        <a:srgbClr val="4CA7DA"/>
                      </a:solidFill>
                      <a:prstDash val="solid"/>
                      <a:round/>
                      <a:headEnd type="none" w="sm" len="sm"/>
                      <a:tailEnd type="none" w="sm" len="sm"/>
                    </a:lnR>
                    <a:lnT w="9525" cap="flat" cmpd="sng">
                      <a:solidFill>
                        <a:srgbClr val="4CA7DA"/>
                      </a:solidFill>
                      <a:prstDash val="solid"/>
                      <a:round/>
                      <a:headEnd type="none" w="sm" len="sm"/>
                      <a:tailEnd type="none" w="sm" len="sm"/>
                    </a:lnT>
                    <a:lnB w="12700" cap="flat" cmpd="sng">
                      <a:solidFill>
                        <a:srgbClr val="396B99"/>
                      </a:solidFill>
                      <a:prstDash val="solid"/>
                      <a:round/>
                      <a:headEnd type="none" w="sm" len="sm"/>
                      <a:tailEnd type="none" w="sm" len="sm"/>
                    </a:lnB>
                    <a:solidFill>
                      <a:srgbClr val="4CA7DA"/>
                    </a:solidFill>
                  </a:tcPr>
                </a:tc>
                <a:extLst>
                  <a:ext uri="{0D108BD9-81ED-4DB2-BD59-A6C34878D82A}">
                    <a16:rowId xmlns:a16="http://schemas.microsoft.com/office/drawing/2014/main" val="10000"/>
                  </a:ext>
                </a:extLst>
              </a:tr>
              <a:tr h="1508625">
                <a:tc>
                  <a:txBody>
                    <a:bodyPr/>
                    <a:lstStyle/>
                    <a:p>
                      <a:pPr marL="0" marR="0" lvl="0" indent="0" algn="l" rtl="0">
                        <a:lnSpc>
                          <a:spcPct val="150000"/>
                        </a:lnSpc>
                        <a:spcBef>
                          <a:spcPts val="0"/>
                        </a:spcBef>
                        <a:spcAft>
                          <a:spcPts val="0"/>
                        </a:spcAft>
                        <a:buClr>
                          <a:srgbClr val="000000"/>
                        </a:buClr>
                        <a:buSzPts val="1600"/>
                        <a:buFont typeface="Arial"/>
                        <a:buNone/>
                      </a:pPr>
                      <a:r>
                        <a:rPr lang="en-GB" sz="1400" b="1" i="0" u="none" strike="noStrike" cap="none">
                          <a:latin typeface="Open Sans"/>
                          <a:ea typeface="Open Sans"/>
                          <a:cs typeface="Open Sans"/>
                          <a:sym typeface="Open Sans"/>
                        </a:rPr>
                        <a:t>Groups</a:t>
                      </a:r>
                      <a:endParaRPr sz="1200" u="none" strike="noStrike" cap="none"/>
                    </a:p>
                  </a:txBody>
                  <a:tcPr marL="91450" marR="91450" marT="45725" marB="45725">
                    <a:lnL w="9525" cap="flat" cmpd="sng">
                      <a:solidFill>
                        <a:srgbClr val="000000">
                          <a:alpha val="0"/>
                        </a:srgbClr>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396B99"/>
                      </a:solidFill>
                      <a:prstDash val="solid"/>
                      <a:round/>
                      <a:headEnd type="none" w="sm" len="sm"/>
                      <a:tailEnd type="none" w="sm" len="sm"/>
                    </a:lnB>
                    <a:solidFill>
                      <a:schemeClr val="lt1"/>
                    </a:solidFill>
                  </a:tcPr>
                </a:tc>
                <a:tc>
                  <a:txBody>
                    <a:bodyPr/>
                    <a:lstStyle/>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4 groups of 5-6 students</a:t>
                      </a:r>
                      <a:endParaRPr/>
                    </a:p>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Each group receives 1 board + 1 set of post-its (face-to-face session!)</a:t>
                      </a:r>
                      <a:endParaRPr/>
                    </a:p>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Watch video (find the link and QR code in the board)</a:t>
                      </a:r>
                      <a:endParaRPr/>
                    </a:p>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1 spokesperson to fill in the board and represent each group</a:t>
                      </a:r>
                      <a:endParaRPr/>
                    </a:p>
                  </a:txBody>
                  <a:tcPr marL="91450" marR="91450" marT="45725" marB="45725">
                    <a:lnL w="12700" cap="flat" cmpd="sng">
                      <a:solidFill>
                        <a:srgbClr val="E8F4F5"/>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396B99"/>
                      </a:solidFill>
                      <a:prstDash val="solid"/>
                      <a:round/>
                      <a:headEnd type="none" w="sm" len="sm"/>
                      <a:tailEnd type="none" w="sm" len="sm"/>
                    </a:lnB>
                    <a:solidFill>
                      <a:schemeClr val="lt1"/>
                    </a:solidFill>
                  </a:tcPr>
                </a:tc>
                <a:tc>
                  <a:txBody>
                    <a:bodyPr/>
                    <a:lstStyle/>
                    <a:p>
                      <a:pPr marL="0" marR="0" lvl="0" indent="0" algn="l" rtl="0">
                        <a:lnSpc>
                          <a:spcPct val="150000"/>
                        </a:lnSpc>
                        <a:spcBef>
                          <a:spcPts val="0"/>
                        </a:spcBef>
                        <a:spcAft>
                          <a:spcPts val="0"/>
                        </a:spcAft>
                        <a:buClr>
                          <a:srgbClr val="000000"/>
                        </a:buClr>
                        <a:buSzPts val="1600"/>
                        <a:buFont typeface="Arial"/>
                        <a:buNone/>
                      </a:pPr>
                      <a:r>
                        <a:rPr lang="en-GB" sz="1400" b="0" i="0" u="none" strike="noStrike" cap="none">
                          <a:latin typeface="Open Sans Light"/>
                          <a:ea typeface="Open Sans Light"/>
                          <a:cs typeface="Open Sans Light"/>
                          <a:sym typeface="Open Sans Light"/>
                        </a:rPr>
                        <a:t>10 minutes</a:t>
                      </a:r>
                      <a:endParaRPr sz="1200" u="none" strike="noStrike" cap="none"/>
                    </a:p>
                  </a:txBody>
                  <a:tcPr marL="91450" marR="91450" marT="45725" marB="45725">
                    <a:lnL w="12700" cap="flat" cmpd="sng">
                      <a:solidFill>
                        <a:srgbClr val="E8F4F5"/>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396B99"/>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798475">
                <a:tc>
                  <a:txBody>
                    <a:bodyPr/>
                    <a:lstStyle/>
                    <a:p>
                      <a:pPr marL="0" marR="0" lvl="0" indent="0" algn="l" rtl="0">
                        <a:lnSpc>
                          <a:spcPct val="150000"/>
                        </a:lnSpc>
                        <a:spcBef>
                          <a:spcPts val="0"/>
                        </a:spcBef>
                        <a:spcAft>
                          <a:spcPts val="0"/>
                        </a:spcAft>
                        <a:buClr>
                          <a:srgbClr val="000000"/>
                        </a:buClr>
                        <a:buSzPts val="1600"/>
                        <a:buFont typeface="Arial"/>
                        <a:buNone/>
                      </a:pPr>
                      <a:r>
                        <a:rPr lang="en-GB" sz="1400" b="1" i="0" u="none" strike="noStrike" cap="none">
                          <a:latin typeface="Open Sans"/>
                          <a:ea typeface="Open Sans"/>
                          <a:cs typeface="Open Sans"/>
                          <a:sym typeface="Open Sans"/>
                        </a:rPr>
                        <a:t>Group Discussion</a:t>
                      </a:r>
                      <a:endParaRPr sz="1200" u="none" strike="noStrike" cap="none"/>
                    </a:p>
                  </a:txBody>
                  <a:tcPr marL="91450" marR="91450" marT="45725" marB="45725">
                    <a:lnL w="9525" cap="flat" cmpd="sng">
                      <a:solidFill>
                        <a:srgbClr val="000000">
                          <a:alpha val="0"/>
                        </a:srgbClr>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tc>
                  <a:txBody>
                    <a:bodyPr/>
                    <a:lstStyle/>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Discussion of the 2 dilemmas and propose solutions</a:t>
                      </a:r>
                      <a:endParaRPr/>
                    </a:p>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Fill in the boards using post-its or sticky notes (online session only!)</a:t>
                      </a:r>
                      <a:endParaRPr/>
                    </a:p>
                  </a:txBody>
                  <a:tcPr marL="91450" marR="91450" marT="45725" marB="45725">
                    <a:lnL w="12700" cap="flat" cmpd="sng">
                      <a:solidFill>
                        <a:srgbClr val="E8F4F5"/>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tc>
                  <a:txBody>
                    <a:bodyPr/>
                    <a:lstStyle/>
                    <a:p>
                      <a:pPr marL="0" marR="0" lvl="0" indent="0" algn="l" rtl="0">
                        <a:lnSpc>
                          <a:spcPct val="150000"/>
                        </a:lnSpc>
                        <a:spcBef>
                          <a:spcPts val="0"/>
                        </a:spcBef>
                        <a:spcAft>
                          <a:spcPts val="0"/>
                        </a:spcAft>
                        <a:buClr>
                          <a:srgbClr val="000000"/>
                        </a:buClr>
                        <a:buSzPts val="1600"/>
                        <a:buFont typeface="Arial"/>
                        <a:buNone/>
                      </a:pPr>
                      <a:r>
                        <a:rPr lang="en-GB" sz="1400" b="0" i="0" u="none" strike="noStrike" cap="none">
                          <a:latin typeface="Open Sans Light"/>
                          <a:ea typeface="Open Sans Light"/>
                          <a:cs typeface="Open Sans Light"/>
                          <a:sym typeface="Open Sans Light"/>
                        </a:rPr>
                        <a:t>25 minutes</a:t>
                      </a:r>
                      <a:endParaRPr sz="1200" u="none" strike="noStrike" cap="none"/>
                    </a:p>
                  </a:txBody>
                  <a:tcPr marL="91450" marR="91450" marT="45725" marB="45725">
                    <a:lnL w="12700" cap="flat" cmpd="sng">
                      <a:solidFill>
                        <a:srgbClr val="E8F4F5"/>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396B99"/>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785350">
                <a:tc>
                  <a:txBody>
                    <a:bodyPr/>
                    <a:lstStyle/>
                    <a:p>
                      <a:pPr marL="0" marR="0" lvl="0" indent="0" algn="l" rtl="0">
                        <a:lnSpc>
                          <a:spcPct val="150000"/>
                        </a:lnSpc>
                        <a:spcBef>
                          <a:spcPts val="0"/>
                        </a:spcBef>
                        <a:spcAft>
                          <a:spcPts val="0"/>
                        </a:spcAft>
                        <a:buClr>
                          <a:srgbClr val="000000"/>
                        </a:buClr>
                        <a:buSzPts val="1600"/>
                        <a:buFont typeface="Arial"/>
                        <a:buNone/>
                      </a:pPr>
                      <a:r>
                        <a:rPr lang="en-GB" sz="1400" b="1" i="0" u="none" strike="noStrike" cap="none">
                          <a:latin typeface="Open Sans"/>
                          <a:ea typeface="Open Sans"/>
                          <a:cs typeface="Open Sans"/>
                          <a:sym typeface="Open Sans"/>
                        </a:rPr>
                        <a:t>Presentations</a:t>
                      </a:r>
                      <a:endParaRPr sz="1200" u="none" strike="noStrike" cap="none"/>
                    </a:p>
                  </a:txBody>
                  <a:tcPr marL="91450" marR="91450" marT="45725" marB="45725">
                    <a:lnL w="9525" cap="flat" cmpd="sng">
                      <a:solidFill>
                        <a:srgbClr val="000000">
                          <a:alpha val="0"/>
                        </a:srgbClr>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4CA7DA"/>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tc>
                  <a:txBody>
                    <a:bodyPr/>
                    <a:lstStyle/>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Spokespersons of each group present their boards</a:t>
                      </a:r>
                      <a:endParaRPr/>
                    </a:p>
                  </a:txBody>
                  <a:tcPr marL="91450" marR="91450" marT="45725" marB="45725">
                    <a:lnL w="12700" cap="flat" cmpd="sng">
                      <a:solidFill>
                        <a:srgbClr val="E8F4F5"/>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4CA7DA"/>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tc>
                  <a:txBody>
                    <a:bodyPr/>
                    <a:lstStyle/>
                    <a:p>
                      <a:pPr marL="0" marR="0" lvl="0" indent="0" algn="l" rtl="0">
                        <a:lnSpc>
                          <a:spcPct val="150000"/>
                        </a:lnSpc>
                        <a:spcBef>
                          <a:spcPts val="0"/>
                        </a:spcBef>
                        <a:spcAft>
                          <a:spcPts val="0"/>
                        </a:spcAft>
                        <a:buClr>
                          <a:srgbClr val="000000"/>
                        </a:buClr>
                        <a:buSzPts val="1600"/>
                        <a:buFont typeface="Arial"/>
                        <a:buNone/>
                      </a:pPr>
                      <a:r>
                        <a:rPr lang="en-GB" sz="1400" b="0" i="0" u="none" strike="noStrike" cap="none">
                          <a:latin typeface="Open Sans Light"/>
                          <a:ea typeface="Open Sans Light"/>
                          <a:cs typeface="Open Sans Light"/>
                          <a:sym typeface="Open Sans Light"/>
                        </a:rPr>
                        <a:t>10 minutes</a:t>
                      </a:r>
                      <a:endParaRPr/>
                    </a:p>
                    <a:p>
                      <a:pPr marL="0" marR="0" lvl="0" indent="0" algn="l" rtl="0">
                        <a:lnSpc>
                          <a:spcPct val="150000"/>
                        </a:lnSpc>
                        <a:spcBef>
                          <a:spcPts val="0"/>
                        </a:spcBef>
                        <a:spcAft>
                          <a:spcPts val="0"/>
                        </a:spcAft>
                        <a:buClr>
                          <a:srgbClr val="000000"/>
                        </a:buClr>
                        <a:buSzPts val="1600"/>
                        <a:buFont typeface="Arial"/>
                        <a:buNone/>
                      </a:pPr>
                      <a:r>
                        <a:rPr lang="en-GB" sz="1400" b="0" i="0" u="none" strike="noStrike" cap="none">
                          <a:latin typeface="Open Sans Light"/>
                          <a:ea typeface="Open Sans Light"/>
                          <a:cs typeface="Open Sans Light"/>
                          <a:sym typeface="Open Sans Light"/>
                        </a:rPr>
                        <a:t>(2-3 min/spokesperson/group)</a:t>
                      </a:r>
                      <a:endParaRPr sz="1200" u="none" strike="noStrike" cap="none"/>
                    </a:p>
                  </a:txBody>
                  <a:tcPr marL="91450" marR="91450" marT="45725" marB="45725">
                    <a:lnL w="12700" cap="flat" cmpd="sng">
                      <a:solidFill>
                        <a:srgbClr val="E8F4F5"/>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4CA7DA"/>
                      </a:solidFill>
                      <a:prstDash val="solid"/>
                      <a:round/>
                      <a:headEnd type="none" w="sm" len="sm"/>
                      <a:tailEnd type="none" w="sm" len="sm"/>
                    </a:lnT>
                    <a:lnB w="12700" cap="flat" cmpd="sng">
                      <a:solidFill>
                        <a:srgbClr val="4CA7DA"/>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78375">
                <a:tc>
                  <a:txBody>
                    <a:bodyPr/>
                    <a:lstStyle/>
                    <a:p>
                      <a:pPr marL="0" marR="0" lvl="0" indent="0" algn="l" rtl="0">
                        <a:lnSpc>
                          <a:spcPct val="150000"/>
                        </a:lnSpc>
                        <a:spcBef>
                          <a:spcPts val="0"/>
                        </a:spcBef>
                        <a:spcAft>
                          <a:spcPts val="0"/>
                        </a:spcAft>
                        <a:buClr>
                          <a:srgbClr val="000000"/>
                        </a:buClr>
                        <a:buSzPts val="1600"/>
                        <a:buFont typeface="Arial"/>
                        <a:buNone/>
                      </a:pPr>
                      <a:r>
                        <a:rPr lang="en-GB" sz="1400" b="1" i="0" u="none" strike="noStrike" cap="none">
                          <a:latin typeface="Open Sans"/>
                          <a:ea typeface="Open Sans"/>
                          <a:cs typeface="Open Sans"/>
                          <a:sym typeface="Open Sans"/>
                        </a:rPr>
                        <a:t>Class Discussion</a:t>
                      </a:r>
                      <a:endParaRPr sz="1200" u="none" strike="noStrike" cap="none"/>
                    </a:p>
                  </a:txBody>
                  <a:tcPr marL="91450" marR="91450" marT="45725" marB="45725">
                    <a:lnL w="9525" cap="flat" cmpd="sng">
                      <a:solidFill>
                        <a:srgbClr val="000000">
                          <a:alpha val="0"/>
                        </a:srgbClr>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4CA7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285750" marR="0" lvl="0" indent="-285750" algn="l" rtl="0">
                        <a:lnSpc>
                          <a:spcPct val="150000"/>
                        </a:lnSpc>
                        <a:spcBef>
                          <a:spcPts val="0"/>
                        </a:spcBef>
                        <a:spcAft>
                          <a:spcPts val="0"/>
                        </a:spcAft>
                        <a:buClr>
                          <a:schemeClr val="dk1"/>
                        </a:buClr>
                        <a:buSzPts val="1600"/>
                        <a:buFont typeface="Arial"/>
                        <a:buChar char="•"/>
                      </a:pPr>
                      <a:r>
                        <a:rPr lang="en-GB" sz="1400" b="0" i="0" u="none" strike="noStrike" cap="none">
                          <a:latin typeface="Open Sans Light"/>
                          <a:ea typeface="Open Sans Light"/>
                          <a:cs typeface="Open Sans Light"/>
                          <a:sym typeface="Open Sans Light"/>
                        </a:rPr>
                        <a:t>Discussion of the ideas and solutions shared by the spokespersons</a:t>
                      </a:r>
                      <a:endParaRPr/>
                    </a:p>
                  </a:txBody>
                  <a:tcPr marL="91450" marR="91450" marT="45725" marB="45725">
                    <a:lnL w="12700" cap="flat" cmpd="sng">
                      <a:solidFill>
                        <a:srgbClr val="E8F4F5"/>
                      </a:solidFill>
                      <a:prstDash val="solid"/>
                      <a:round/>
                      <a:headEnd type="none" w="sm" len="sm"/>
                      <a:tailEnd type="none" w="sm" len="sm"/>
                    </a:lnL>
                    <a:lnR w="12700" cap="flat" cmpd="sng">
                      <a:solidFill>
                        <a:srgbClr val="E8F4F5"/>
                      </a:solidFill>
                      <a:prstDash val="solid"/>
                      <a:round/>
                      <a:headEnd type="none" w="sm" len="sm"/>
                      <a:tailEnd type="none" w="sm" len="sm"/>
                    </a:lnR>
                    <a:lnT w="12700" cap="flat" cmpd="sng">
                      <a:solidFill>
                        <a:srgbClr val="4CA7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50000"/>
                        </a:lnSpc>
                        <a:spcBef>
                          <a:spcPts val="0"/>
                        </a:spcBef>
                        <a:spcAft>
                          <a:spcPts val="0"/>
                        </a:spcAft>
                        <a:buClr>
                          <a:srgbClr val="000000"/>
                        </a:buClr>
                        <a:buSzPts val="1600"/>
                        <a:buFont typeface="Arial"/>
                        <a:buNone/>
                      </a:pPr>
                      <a:r>
                        <a:rPr lang="en-GB" sz="1400" b="0" i="0" u="none" strike="noStrike" cap="none">
                          <a:latin typeface="Open Sans Light"/>
                          <a:ea typeface="Open Sans Light"/>
                          <a:cs typeface="Open Sans Light"/>
                          <a:sym typeface="Open Sans Light"/>
                        </a:rPr>
                        <a:t>10 minutes</a:t>
                      </a:r>
                      <a:endParaRPr sz="1200" u="none" strike="noStrike" cap="none"/>
                    </a:p>
                  </a:txBody>
                  <a:tcPr marL="91450" marR="91450" marT="45725" marB="45725">
                    <a:lnL w="12700" cap="flat" cmpd="sng">
                      <a:solidFill>
                        <a:srgbClr val="E8F4F5"/>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4CA7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21"/>
          <p:cNvSpPr/>
          <p:nvPr/>
        </p:nvSpPr>
        <p:spPr>
          <a:xfrm>
            <a:off x="1007167" y="1115533"/>
            <a:ext cx="10177666" cy="709334"/>
          </a:xfrm>
          <a:prstGeom prst="rect">
            <a:avLst/>
          </a:prstGeom>
          <a:solidFill>
            <a:schemeClr val="lt1"/>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4" name="Google Shape;544;p21"/>
          <p:cNvSpPr/>
          <p:nvPr/>
        </p:nvSpPr>
        <p:spPr>
          <a:xfrm rot="10800000">
            <a:off x="1007167" y="202814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5" name="Google Shape;545;p21"/>
          <p:cNvSpPr/>
          <p:nvPr/>
        </p:nvSpPr>
        <p:spPr>
          <a:xfrm rot="10800000">
            <a:off x="1007167" y="293853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6" name="Google Shape;546;p21"/>
          <p:cNvSpPr/>
          <p:nvPr/>
        </p:nvSpPr>
        <p:spPr>
          <a:xfrm rot="10800000">
            <a:off x="1007167" y="4836061"/>
            <a:ext cx="10177666" cy="709334"/>
          </a:xfrm>
          <a:prstGeom prst="rect">
            <a:avLst/>
          </a:prstGeom>
          <a:solidFill>
            <a:srgbClr val="4CA7DA"/>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7" name="Google Shape;547;p21"/>
          <p:cNvSpPr/>
          <p:nvPr/>
        </p:nvSpPr>
        <p:spPr>
          <a:xfrm rot="10800000">
            <a:off x="1007167" y="3887925"/>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8" name="Google Shape;548;p21"/>
          <p:cNvSpPr txBox="1"/>
          <p:nvPr/>
        </p:nvSpPr>
        <p:spPr>
          <a:xfrm>
            <a:off x="2274882" y="1273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Genetic Tests</a:t>
            </a:r>
            <a:endParaRPr sz="1400" b="0" i="0" u="none" strike="noStrike" cap="none">
              <a:solidFill>
                <a:srgbClr val="396B99"/>
              </a:solidFill>
              <a:latin typeface="Arial"/>
              <a:ea typeface="Arial"/>
              <a:cs typeface="Arial"/>
              <a:sym typeface="Arial"/>
            </a:endParaRPr>
          </a:p>
        </p:txBody>
      </p:sp>
      <p:sp>
        <p:nvSpPr>
          <p:cNvPr id="549" name="Google Shape;549;p21"/>
          <p:cNvSpPr txBox="1"/>
          <p:nvPr/>
        </p:nvSpPr>
        <p:spPr>
          <a:xfrm>
            <a:off x="2274881" y="2151981"/>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Informed Consent and Genetic Databases</a:t>
            </a:r>
            <a:endParaRPr sz="1400" b="0" i="0" u="none" strike="noStrike" cap="none">
              <a:solidFill>
                <a:srgbClr val="396B99"/>
              </a:solidFill>
              <a:latin typeface="Arial"/>
              <a:ea typeface="Arial"/>
              <a:cs typeface="Arial"/>
              <a:sym typeface="Arial"/>
            </a:endParaRPr>
          </a:p>
        </p:txBody>
      </p:sp>
      <p:sp>
        <p:nvSpPr>
          <p:cNvPr id="550" name="Google Shape;550;p21"/>
          <p:cNvSpPr txBox="1"/>
          <p:nvPr/>
        </p:nvSpPr>
        <p:spPr>
          <a:xfrm>
            <a:off x="2274880" y="3062372"/>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Research Integrity: principles and importance</a:t>
            </a:r>
            <a:endParaRPr sz="1400" b="0" i="0" u="none" strike="noStrike" cap="none">
              <a:solidFill>
                <a:srgbClr val="396B99"/>
              </a:solidFill>
              <a:latin typeface="Arial"/>
              <a:ea typeface="Arial"/>
              <a:cs typeface="Arial"/>
              <a:sym typeface="Arial"/>
            </a:endParaRPr>
          </a:p>
        </p:txBody>
      </p:sp>
      <p:sp>
        <p:nvSpPr>
          <p:cNvPr id="551" name="Google Shape;551;p21"/>
          <p:cNvSpPr txBox="1"/>
          <p:nvPr/>
        </p:nvSpPr>
        <p:spPr>
          <a:xfrm>
            <a:off x="2274878" y="4959895"/>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Open Sans"/>
                <a:ea typeface="Open Sans"/>
                <a:cs typeface="Open Sans"/>
                <a:sym typeface="Open Sans"/>
              </a:rPr>
              <a:t>Conclusion/Wrap-up</a:t>
            </a:r>
            <a:endParaRPr sz="1400" b="0" i="0" u="none" strike="noStrike" cap="none">
              <a:solidFill>
                <a:schemeClr val="lt1"/>
              </a:solidFill>
              <a:latin typeface="Arial"/>
              <a:ea typeface="Arial"/>
              <a:cs typeface="Arial"/>
              <a:sym typeface="Arial"/>
            </a:endParaRPr>
          </a:p>
        </p:txBody>
      </p:sp>
      <p:pic>
        <p:nvPicPr>
          <p:cNvPr id="552" name="Google Shape;552;p21"/>
          <p:cNvPicPr preferRelativeResize="0"/>
          <p:nvPr/>
        </p:nvPicPr>
        <p:blipFill rotWithShape="1">
          <a:blip r:embed="rId3">
            <a:alphaModFix/>
          </a:blip>
          <a:srcRect/>
          <a:stretch/>
        </p:blipFill>
        <p:spPr>
          <a:xfrm>
            <a:off x="1445411" y="4959895"/>
            <a:ext cx="358698" cy="478264"/>
          </a:xfrm>
          <a:prstGeom prst="rect">
            <a:avLst/>
          </a:prstGeom>
          <a:noFill/>
          <a:ln>
            <a:noFill/>
          </a:ln>
        </p:spPr>
      </p:pic>
      <p:pic>
        <p:nvPicPr>
          <p:cNvPr id="553" name="Google Shape;553;p21"/>
          <p:cNvPicPr preferRelativeResize="0"/>
          <p:nvPr/>
        </p:nvPicPr>
        <p:blipFill rotWithShape="1">
          <a:blip r:embed="rId4">
            <a:alphaModFix/>
          </a:blip>
          <a:srcRect/>
          <a:stretch/>
        </p:blipFill>
        <p:spPr>
          <a:xfrm>
            <a:off x="1361810" y="1184329"/>
            <a:ext cx="558430" cy="558430"/>
          </a:xfrm>
          <a:prstGeom prst="rect">
            <a:avLst/>
          </a:prstGeom>
          <a:noFill/>
          <a:ln>
            <a:noFill/>
          </a:ln>
        </p:spPr>
      </p:pic>
      <p:pic>
        <p:nvPicPr>
          <p:cNvPr id="554" name="Google Shape;554;p21"/>
          <p:cNvPicPr preferRelativeResize="0"/>
          <p:nvPr/>
        </p:nvPicPr>
        <p:blipFill rotWithShape="1">
          <a:blip r:embed="rId5">
            <a:alphaModFix/>
          </a:blip>
          <a:srcRect/>
          <a:stretch/>
        </p:blipFill>
        <p:spPr>
          <a:xfrm>
            <a:off x="1383510" y="2136206"/>
            <a:ext cx="515028" cy="463526"/>
          </a:xfrm>
          <a:prstGeom prst="rect">
            <a:avLst/>
          </a:prstGeom>
          <a:noFill/>
          <a:ln>
            <a:noFill/>
          </a:ln>
        </p:spPr>
      </p:pic>
      <p:pic>
        <p:nvPicPr>
          <p:cNvPr id="555" name="Google Shape;555;p21"/>
          <p:cNvPicPr preferRelativeResize="0"/>
          <p:nvPr/>
        </p:nvPicPr>
        <p:blipFill rotWithShape="1">
          <a:blip r:embed="rId6">
            <a:alphaModFix/>
          </a:blip>
          <a:srcRect/>
          <a:stretch/>
        </p:blipFill>
        <p:spPr>
          <a:xfrm>
            <a:off x="1341578" y="3057219"/>
            <a:ext cx="566364" cy="471970"/>
          </a:xfrm>
          <a:prstGeom prst="rect">
            <a:avLst/>
          </a:prstGeom>
          <a:noFill/>
          <a:ln>
            <a:noFill/>
          </a:ln>
        </p:spPr>
      </p:pic>
      <p:sp>
        <p:nvSpPr>
          <p:cNvPr id="556" name="Google Shape;556;p21"/>
          <p:cNvSpPr txBox="1"/>
          <p:nvPr/>
        </p:nvSpPr>
        <p:spPr>
          <a:xfrm>
            <a:off x="2274879" y="4011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Practical Activity</a:t>
            </a:r>
            <a:endParaRPr sz="1400" b="0" i="0" u="none" strike="noStrike" cap="none">
              <a:solidFill>
                <a:srgbClr val="000000"/>
              </a:solidFill>
              <a:latin typeface="Arial"/>
              <a:ea typeface="Arial"/>
              <a:cs typeface="Arial"/>
              <a:sym typeface="Arial"/>
            </a:endParaRPr>
          </a:p>
        </p:txBody>
      </p:sp>
      <p:pic>
        <p:nvPicPr>
          <p:cNvPr id="557" name="Google Shape;557;p21"/>
          <p:cNvPicPr preferRelativeResize="0"/>
          <p:nvPr/>
        </p:nvPicPr>
        <p:blipFill rotWithShape="1">
          <a:blip r:embed="rId7">
            <a:alphaModFix/>
          </a:blip>
          <a:srcRect/>
          <a:stretch/>
        </p:blipFill>
        <p:spPr>
          <a:xfrm>
            <a:off x="1298305" y="4051798"/>
            <a:ext cx="667050" cy="42162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22"/>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7F7F7F"/>
              </a:buClr>
              <a:buSzPts val="3600"/>
              <a:buFont typeface="Open Sans"/>
              <a:buNone/>
            </a:pPr>
            <a:r>
              <a:rPr lang="en-GB"/>
              <a:t>Conclusion/Wrap-up</a:t>
            </a:r>
            <a:endParaRPr/>
          </a:p>
        </p:txBody>
      </p:sp>
      <p:sp>
        <p:nvSpPr>
          <p:cNvPr id="564" name="Google Shape;564;p22"/>
          <p:cNvSpPr txBox="1"/>
          <p:nvPr/>
        </p:nvSpPr>
        <p:spPr>
          <a:xfrm>
            <a:off x="1468516" y="4216842"/>
            <a:ext cx="3703252" cy="1695227"/>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chemeClr val="accent1"/>
              </a:buClr>
              <a:buSzPts val="1200"/>
              <a:buFont typeface="Arial"/>
              <a:buNone/>
            </a:pPr>
            <a:r>
              <a:rPr lang="en-GB" sz="1600" b="0" i="0" u="none" strike="noStrike" cap="none">
                <a:solidFill>
                  <a:srgbClr val="191919"/>
                </a:solidFill>
                <a:latin typeface="Open Sans Light"/>
                <a:ea typeface="Open Sans Light"/>
                <a:cs typeface="Open Sans Light"/>
                <a:sym typeface="Open Sans Light"/>
              </a:rPr>
              <a:t>What are Genetic Tests? How may your genetic information impact you? Why are Informed Consents and Data Protection important? </a:t>
            </a:r>
            <a:endParaRPr sz="1600" b="0" i="0" u="none" strike="noStrike" cap="none">
              <a:solidFill>
                <a:srgbClr val="191919"/>
              </a:solidFill>
              <a:latin typeface="Open Sans Light"/>
              <a:ea typeface="Open Sans Light"/>
              <a:cs typeface="Open Sans Light"/>
              <a:sym typeface="Open Sans Light"/>
            </a:endParaRPr>
          </a:p>
        </p:txBody>
      </p:sp>
      <p:sp>
        <p:nvSpPr>
          <p:cNvPr id="565" name="Google Shape;565;p22"/>
          <p:cNvSpPr/>
          <p:nvPr/>
        </p:nvSpPr>
        <p:spPr>
          <a:xfrm>
            <a:off x="7673336" y="2136377"/>
            <a:ext cx="1887187" cy="1887187"/>
          </a:xfrm>
          <a:prstGeom prst="ellipse">
            <a:avLst/>
          </a:prstGeom>
          <a:solidFill>
            <a:srgbClr val="4CA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66" name="Google Shape;566;p22"/>
          <p:cNvPicPr preferRelativeResize="0"/>
          <p:nvPr/>
        </p:nvPicPr>
        <p:blipFill rotWithShape="1">
          <a:blip r:embed="rId3">
            <a:alphaModFix/>
          </a:blip>
          <a:srcRect/>
          <a:stretch/>
        </p:blipFill>
        <p:spPr>
          <a:xfrm>
            <a:off x="8225161" y="2541821"/>
            <a:ext cx="704878" cy="952654"/>
          </a:xfrm>
          <a:prstGeom prst="rect">
            <a:avLst/>
          </a:prstGeom>
          <a:noFill/>
          <a:ln>
            <a:noFill/>
          </a:ln>
        </p:spPr>
      </p:pic>
      <p:pic>
        <p:nvPicPr>
          <p:cNvPr id="567" name="Google Shape;567;p22"/>
          <p:cNvPicPr preferRelativeResize="0"/>
          <p:nvPr/>
        </p:nvPicPr>
        <p:blipFill rotWithShape="1">
          <a:blip r:embed="rId4">
            <a:alphaModFix/>
          </a:blip>
          <a:srcRect/>
          <a:stretch/>
        </p:blipFill>
        <p:spPr>
          <a:xfrm>
            <a:off x="2923356" y="2877647"/>
            <a:ext cx="1113730" cy="425614"/>
          </a:xfrm>
          <a:prstGeom prst="rect">
            <a:avLst/>
          </a:prstGeom>
          <a:noFill/>
          <a:ln>
            <a:noFill/>
          </a:ln>
        </p:spPr>
      </p:pic>
      <p:sp>
        <p:nvSpPr>
          <p:cNvPr id="568" name="Google Shape;568;p22"/>
          <p:cNvSpPr txBox="1"/>
          <p:nvPr/>
        </p:nvSpPr>
        <p:spPr>
          <a:xfrm>
            <a:off x="6636776" y="4216842"/>
            <a:ext cx="3881648" cy="1608226"/>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chemeClr val="accent1"/>
              </a:buClr>
              <a:buSzPts val="1200"/>
              <a:buFont typeface="Arial"/>
              <a:buNone/>
            </a:pPr>
            <a:r>
              <a:rPr lang="en-GB" sz="1600" b="0" i="0" u="none" strike="noStrike" cap="none">
                <a:solidFill>
                  <a:srgbClr val="191919"/>
                </a:solidFill>
                <a:latin typeface="Open Sans Light"/>
                <a:ea typeface="Open Sans Light"/>
                <a:cs typeface="Open Sans Light"/>
                <a:sym typeface="Open Sans Light"/>
              </a:rPr>
              <a:t>What is Research Integrity? How does it apply to your own school practices?</a:t>
            </a:r>
            <a:br>
              <a:rPr lang="en-GB" sz="1600" b="0" i="0" u="none" strike="noStrike" cap="none">
                <a:solidFill>
                  <a:srgbClr val="191919"/>
                </a:solidFill>
                <a:latin typeface="Open Sans Light"/>
                <a:ea typeface="Open Sans Light"/>
                <a:cs typeface="Open Sans Light"/>
                <a:sym typeface="Open Sans Light"/>
              </a:rPr>
            </a:br>
            <a:r>
              <a:rPr lang="en-GB" sz="1600" b="0" i="0" u="none" strike="noStrike" cap="none">
                <a:solidFill>
                  <a:srgbClr val="191919"/>
                </a:solidFill>
                <a:latin typeface="Open Sans Light"/>
                <a:ea typeface="Open Sans Light"/>
                <a:cs typeface="Open Sans Light"/>
                <a:sym typeface="Open Sans Light"/>
              </a:rPr>
              <a:t>Why is it important to avoid engaging in misconduct and questionable practices?</a:t>
            </a:r>
            <a:endParaRPr sz="1400" b="0" i="0" u="none" strike="noStrike" cap="none">
              <a:solidFill>
                <a:srgbClr val="000000"/>
              </a:solidFill>
              <a:latin typeface="Open Sans Light"/>
              <a:ea typeface="Open Sans Light"/>
              <a:cs typeface="Open Sans Light"/>
              <a:sym typeface="Open Sans Light"/>
            </a:endParaRPr>
          </a:p>
        </p:txBody>
      </p:sp>
      <p:sp>
        <p:nvSpPr>
          <p:cNvPr id="569" name="Google Shape;569;p22"/>
          <p:cNvSpPr/>
          <p:nvPr/>
        </p:nvSpPr>
        <p:spPr>
          <a:xfrm>
            <a:off x="2376549" y="2064469"/>
            <a:ext cx="1887187" cy="1887187"/>
          </a:xfrm>
          <a:prstGeom prst="ellipse">
            <a:avLst/>
          </a:prstGeom>
          <a:solidFill>
            <a:srgbClr val="4CA7D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0" name="Google Shape;570;p22"/>
          <p:cNvPicPr preferRelativeResize="0"/>
          <p:nvPr/>
        </p:nvPicPr>
        <p:blipFill rotWithShape="1">
          <a:blip r:embed="rId5">
            <a:alphaModFix/>
          </a:blip>
          <a:srcRect/>
          <a:stretch/>
        </p:blipFill>
        <p:spPr>
          <a:xfrm>
            <a:off x="2864697" y="2522157"/>
            <a:ext cx="910890" cy="91645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
          <p:cNvSpPr txBox="1">
            <a:spLocks noGrp="1"/>
          </p:cNvSpPr>
          <p:nvPr>
            <p:ph type="title"/>
          </p:nvPr>
        </p:nvSpPr>
        <p:spPr>
          <a:xfrm>
            <a:off x="524936" y="889000"/>
            <a:ext cx="11142131"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What is Genetics?</a:t>
            </a:r>
            <a:endParaRPr/>
          </a:p>
        </p:txBody>
      </p:sp>
      <p:sp>
        <p:nvSpPr>
          <p:cNvPr id="333" name="Google Shape;333;p3"/>
          <p:cNvSpPr txBox="1">
            <a:spLocks noGrp="1"/>
          </p:cNvSpPr>
          <p:nvPr>
            <p:ph type="body" idx="1"/>
          </p:nvPr>
        </p:nvSpPr>
        <p:spPr>
          <a:xfrm>
            <a:off x="525463" y="1985963"/>
            <a:ext cx="6090490" cy="4140200"/>
          </a:xfrm>
          <a:prstGeom prst="rect">
            <a:avLst/>
          </a:prstGeom>
          <a:noFill/>
          <a:ln>
            <a:noFill/>
          </a:ln>
        </p:spPr>
        <p:txBody>
          <a:bodyPr spcFirstLastPara="1" wrap="square" lIns="90000" tIns="45700" rIns="91425" bIns="45700" anchor="t" anchorCtr="0">
            <a:noAutofit/>
          </a:bodyPr>
          <a:lstStyle/>
          <a:p>
            <a:pPr marL="0" lvl="0" indent="0" algn="l" rtl="0">
              <a:lnSpc>
                <a:spcPct val="100000"/>
              </a:lnSpc>
              <a:spcBef>
                <a:spcPts val="0"/>
              </a:spcBef>
              <a:spcAft>
                <a:spcPts val="0"/>
              </a:spcAft>
              <a:buClr>
                <a:srgbClr val="4A66AC"/>
              </a:buClr>
              <a:buSzPts val="1500"/>
              <a:buNone/>
            </a:pPr>
            <a:r>
              <a:rPr lang="en-GB" sz="2000">
                <a:latin typeface="Open Sans Light"/>
                <a:ea typeface="Open Sans Light"/>
                <a:cs typeface="Open Sans Light"/>
                <a:sym typeface="Open Sans Light"/>
              </a:rPr>
              <a:t>Study of genes, genetic variation and heredity in organisms.</a:t>
            </a:r>
            <a:endParaRPr/>
          </a:p>
          <a:p>
            <a:pPr marL="0" lvl="0" indent="0" algn="l" rtl="0">
              <a:lnSpc>
                <a:spcPct val="100000"/>
              </a:lnSpc>
              <a:spcBef>
                <a:spcPts val="2000"/>
              </a:spcBef>
              <a:spcAft>
                <a:spcPts val="0"/>
              </a:spcAft>
              <a:buClr>
                <a:srgbClr val="4A66AC"/>
              </a:buClr>
              <a:buSzPts val="1500"/>
              <a:buNone/>
            </a:pPr>
            <a:r>
              <a:rPr lang="en-GB" sz="2000" b="1">
                <a:latin typeface="Open Sans"/>
                <a:ea typeface="Open Sans"/>
                <a:cs typeface="Open Sans"/>
                <a:sym typeface="Open Sans"/>
              </a:rPr>
              <a:t>Gene</a:t>
            </a:r>
            <a:r>
              <a:rPr lang="en-GB" sz="2000">
                <a:latin typeface="Open Sans Light"/>
                <a:ea typeface="Open Sans Light"/>
                <a:cs typeface="Open Sans Light"/>
                <a:sym typeface="Open Sans Light"/>
              </a:rPr>
              <a:t> is a sequence of DNA subunits that codes for proteins that perform key life functions</a:t>
            </a:r>
            <a:endParaRPr/>
          </a:p>
          <a:p>
            <a:pPr marL="0" lvl="0" indent="0" algn="l" rtl="0">
              <a:lnSpc>
                <a:spcPct val="100000"/>
              </a:lnSpc>
              <a:spcBef>
                <a:spcPts val="2000"/>
              </a:spcBef>
              <a:spcAft>
                <a:spcPts val="0"/>
              </a:spcAft>
              <a:buClr>
                <a:srgbClr val="4A66AC"/>
              </a:buClr>
              <a:buSzPts val="1500"/>
              <a:buNone/>
            </a:pPr>
            <a:r>
              <a:rPr lang="en-GB" sz="2000">
                <a:latin typeface="Open Sans Light"/>
                <a:ea typeface="Open Sans Light"/>
                <a:cs typeface="Open Sans Light"/>
                <a:sym typeface="Open Sans Light"/>
              </a:rPr>
              <a:t>The </a:t>
            </a:r>
            <a:r>
              <a:rPr lang="en-GB" sz="2000" b="1">
                <a:latin typeface="Open Sans"/>
                <a:ea typeface="Open Sans"/>
                <a:cs typeface="Open Sans"/>
                <a:sym typeface="Open Sans"/>
              </a:rPr>
              <a:t>DNA</a:t>
            </a:r>
            <a:r>
              <a:rPr lang="en-GB" sz="2000">
                <a:latin typeface="Open Sans Light"/>
                <a:ea typeface="Open Sans Light"/>
                <a:cs typeface="Open Sans Light"/>
                <a:sym typeface="Open Sans Light"/>
              </a:rPr>
              <a:t>, the molecule of life, is responsible for the development, functioning, growth and reproduction of all known organisms and many viruses</a:t>
            </a:r>
            <a:endParaRPr/>
          </a:p>
          <a:p>
            <a:pPr marL="0" lvl="0" indent="0" algn="l" rtl="0">
              <a:lnSpc>
                <a:spcPct val="100000"/>
              </a:lnSpc>
              <a:spcBef>
                <a:spcPts val="2000"/>
              </a:spcBef>
              <a:spcAft>
                <a:spcPts val="2000"/>
              </a:spcAft>
              <a:buClr>
                <a:srgbClr val="4A66AC"/>
              </a:buClr>
              <a:buSzPts val="1500"/>
              <a:buNone/>
            </a:pPr>
            <a:endParaRPr sz="2000">
              <a:latin typeface="Open Sans Light"/>
              <a:ea typeface="Open Sans Light"/>
              <a:cs typeface="Open Sans Light"/>
              <a:sym typeface="Open Sans Light"/>
            </a:endParaRPr>
          </a:p>
        </p:txBody>
      </p:sp>
      <p:sp>
        <p:nvSpPr>
          <p:cNvPr id="334" name="Google Shape;334;p3"/>
          <p:cNvSpPr/>
          <p:nvPr/>
        </p:nvSpPr>
        <p:spPr>
          <a:xfrm>
            <a:off x="10204704" y="1985963"/>
            <a:ext cx="1987296" cy="3642149"/>
          </a:xfrm>
          <a:prstGeom prst="rect">
            <a:avLst/>
          </a:prstGeom>
          <a:solidFill>
            <a:srgbClr val="36699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35" name="Google Shape;335;p3"/>
          <p:cNvPicPr preferRelativeResize="0"/>
          <p:nvPr/>
        </p:nvPicPr>
        <p:blipFill rotWithShape="1">
          <a:blip r:embed="rId3">
            <a:alphaModFix/>
          </a:blip>
          <a:srcRect b="-2"/>
          <a:stretch/>
        </p:blipFill>
        <p:spPr>
          <a:xfrm>
            <a:off x="7112598" y="1978958"/>
            <a:ext cx="4805082" cy="3649154"/>
          </a:xfrm>
          <a:prstGeom prst="rect">
            <a:avLst/>
          </a:prstGeom>
          <a:noFill/>
          <a:ln>
            <a:noFill/>
          </a:ln>
        </p:spPr>
      </p:pic>
      <p:sp>
        <p:nvSpPr>
          <p:cNvPr id="336" name="Google Shape;336;p3"/>
          <p:cNvSpPr txBox="1"/>
          <p:nvPr/>
        </p:nvSpPr>
        <p:spPr>
          <a:xfrm>
            <a:off x="7112598" y="5628112"/>
            <a:ext cx="3773714" cy="261570"/>
          </a:xfrm>
          <a:prstGeom prst="rect">
            <a:avLst/>
          </a:prstGeom>
          <a:noFill/>
          <a:ln>
            <a:noFill/>
          </a:ln>
        </p:spPr>
        <p:txBody>
          <a:bodyPr spcFirstLastPara="1" wrap="square" lIns="0"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a:solidFill>
                  <a:schemeClr val="dk1"/>
                </a:solidFill>
                <a:latin typeface="Open Sans Light"/>
                <a:ea typeface="Open Sans Light"/>
                <a:cs typeface="Open Sans Light"/>
                <a:sym typeface="Open Sans Light"/>
              </a:rPr>
              <a:t>Source: The Human Genome Project</a:t>
            </a:r>
            <a:endParaRPr sz="1050" b="0" i="0" u="none" strike="noStrike" cap="none">
              <a:solidFill>
                <a:srgbClr val="000000"/>
              </a:solidFill>
              <a:latin typeface="Open Sans Light"/>
              <a:ea typeface="Open Sans Light"/>
              <a:cs typeface="Open Sans Light"/>
              <a:sym typeface="Open Sans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
          <p:cNvSpPr txBox="1">
            <a:spLocks noGrp="1"/>
          </p:cNvSpPr>
          <p:nvPr>
            <p:ph type="title"/>
          </p:nvPr>
        </p:nvSpPr>
        <p:spPr>
          <a:xfrm>
            <a:off x="525463" y="889000"/>
            <a:ext cx="1114107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What are Genetic Tests?</a:t>
            </a:r>
            <a:endParaRPr/>
          </a:p>
        </p:txBody>
      </p:sp>
      <p:sp>
        <p:nvSpPr>
          <p:cNvPr id="342" name="Google Shape;342;p4"/>
          <p:cNvSpPr txBox="1">
            <a:spLocks noGrp="1"/>
          </p:cNvSpPr>
          <p:nvPr>
            <p:ph type="body" idx="1"/>
          </p:nvPr>
        </p:nvSpPr>
        <p:spPr>
          <a:xfrm>
            <a:off x="524936" y="1985964"/>
            <a:ext cx="5451675" cy="4140200"/>
          </a:xfrm>
          <a:prstGeom prst="rect">
            <a:avLst/>
          </a:prstGeom>
          <a:noFill/>
          <a:ln>
            <a:noFill/>
          </a:ln>
        </p:spPr>
        <p:txBody>
          <a:bodyPr spcFirstLastPara="1" wrap="square" lIns="90000" tIns="45700" rIns="91425" bIns="45700" anchor="t" anchorCtr="0">
            <a:noAutofit/>
          </a:bodyPr>
          <a:lstStyle/>
          <a:p>
            <a:pPr marL="0" lvl="0" indent="0" algn="l" rtl="0">
              <a:lnSpc>
                <a:spcPct val="100000"/>
              </a:lnSpc>
              <a:spcBef>
                <a:spcPts val="0"/>
              </a:spcBef>
              <a:spcAft>
                <a:spcPts val="0"/>
              </a:spcAft>
              <a:buClr>
                <a:srgbClr val="4A66AC"/>
              </a:buClr>
              <a:buSzPts val="1500"/>
              <a:buNone/>
            </a:pPr>
            <a:r>
              <a:rPr lang="en-GB" sz="2000" b="1">
                <a:latin typeface="Open Sans"/>
                <a:ea typeface="Open Sans"/>
                <a:cs typeface="Open Sans"/>
                <a:sym typeface="Open Sans"/>
              </a:rPr>
              <a:t>Genetic tests </a:t>
            </a:r>
            <a:r>
              <a:rPr lang="en-GB" sz="2000">
                <a:latin typeface="Open Sans Light"/>
                <a:ea typeface="Open Sans Light"/>
                <a:cs typeface="Open Sans Light"/>
                <a:sym typeface="Open Sans Light"/>
              </a:rPr>
              <a:t>identify changes on DNA sequences, proteins, chromosomes or genes</a:t>
            </a:r>
            <a:endParaRPr/>
          </a:p>
          <a:p>
            <a:pPr marL="457200" lvl="0" indent="-304800" algn="l" rtl="0">
              <a:lnSpc>
                <a:spcPct val="100000"/>
              </a:lnSpc>
              <a:spcBef>
                <a:spcPts val="2000"/>
              </a:spcBef>
              <a:spcAft>
                <a:spcPts val="0"/>
              </a:spcAft>
              <a:buSzPts val="1200"/>
              <a:buChar char="•"/>
            </a:pPr>
            <a:r>
              <a:rPr lang="en-GB" sz="2000" b="1">
                <a:latin typeface="Open Sans"/>
                <a:ea typeface="Open Sans"/>
                <a:cs typeface="Open Sans"/>
                <a:sym typeface="Open Sans"/>
              </a:rPr>
              <a:t>Where are they applied?</a:t>
            </a:r>
            <a:endParaRPr/>
          </a:p>
          <a:p>
            <a:pPr marL="457200" lvl="0" indent="-304800" algn="l" rtl="0">
              <a:lnSpc>
                <a:spcPct val="100000"/>
              </a:lnSpc>
              <a:spcBef>
                <a:spcPts val="2000"/>
              </a:spcBef>
              <a:spcAft>
                <a:spcPts val="0"/>
              </a:spcAft>
              <a:buSzPts val="1200"/>
              <a:buFont typeface="Courier New"/>
              <a:buChar char="o"/>
            </a:pPr>
            <a:r>
              <a:rPr lang="en-GB" sz="2000">
                <a:latin typeface="Open Sans Light"/>
                <a:ea typeface="Open Sans Light"/>
                <a:cs typeface="Open Sans Light"/>
                <a:sym typeface="Open Sans Light"/>
              </a:rPr>
              <a:t>Clinical diagnosis </a:t>
            </a:r>
            <a:endParaRPr/>
          </a:p>
          <a:p>
            <a:pPr marL="457200" lvl="0" indent="-304800" algn="l" rtl="0">
              <a:lnSpc>
                <a:spcPct val="100000"/>
              </a:lnSpc>
              <a:spcBef>
                <a:spcPts val="2000"/>
              </a:spcBef>
              <a:spcAft>
                <a:spcPts val="0"/>
              </a:spcAft>
              <a:buSzPts val="1200"/>
              <a:buFont typeface="Courier New"/>
              <a:buChar char="o"/>
            </a:pPr>
            <a:r>
              <a:rPr lang="en-GB" sz="2000">
                <a:latin typeface="Open Sans Light"/>
                <a:ea typeface="Open Sans Light"/>
                <a:cs typeface="Open Sans Light"/>
                <a:sym typeface="Open Sans Light"/>
              </a:rPr>
              <a:t>Biomedical research studies</a:t>
            </a:r>
            <a:endParaRPr/>
          </a:p>
          <a:p>
            <a:pPr marL="457200" lvl="0" indent="-304800" algn="l" rtl="0">
              <a:lnSpc>
                <a:spcPct val="100000"/>
              </a:lnSpc>
              <a:spcBef>
                <a:spcPts val="2000"/>
              </a:spcBef>
              <a:spcAft>
                <a:spcPts val="0"/>
              </a:spcAft>
              <a:buSzPts val="1200"/>
              <a:buFont typeface="Courier New"/>
              <a:buChar char="o"/>
            </a:pPr>
            <a:r>
              <a:rPr lang="en-GB" sz="2000">
                <a:latin typeface="Open Sans Light"/>
                <a:ea typeface="Open Sans Light"/>
                <a:cs typeface="Open Sans Light"/>
                <a:sym typeface="Open Sans Light"/>
              </a:rPr>
              <a:t>Forensics</a:t>
            </a:r>
            <a:endParaRPr/>
          </a:p>
          <a:p>
            <a:pPr marL="457200" lvl="0" indent="-304800" algn="l" rtl="0">
              <a:lnSpc>
                <a:spcPct val="100000"/>
              </a:lnSpc>
              <a:spcBef>
                <a:spcPts val="2000"/>
              </a:spcBef>
              <a:spcAft>
                <a:spcPts val="2000"/>
              </a:spcAft>
              <a:buSzPts val="1200"/>
              <a:buFont typeface="Courier New"/>
              <a:buChar char="o"/>
            </a:pPr>
            <a:r>
              <a:rPr lang="en-GB" sz="2000">
                <a:latin typeface="Open Sans Light"/>
                <a:ea typeface="Open Sans Light"/>
                <a:cs typeface="Open Sans Light"/>
                <a:sym typeface="Open Sans Light"/>
              </a:rPr>
              <a:t>Personal/Recreational use</a:t>
            </a:r>
            <a:endParaRPr/>
          </a:p>
        </p:txBody>
      </p:sp>
      <p:pic>
        <p:nvPicPr>
          <p:cNvPr id="343" name="Google Shape;343;p4"/>
          <p:cNvPicPr preferRelativeResize="0"/>
          <p:nvPr/>
        </p:nvPicPr>
        <p:blipFill rotWithShape="1">
          <a:blip r:embed="rId3">
            <a:alphaModFix/>
          </a:blip>
          <a:srcRect/>
          <a:stretch/>
        </p:blipFill>
        <p:spPr>
          <a:xfrm>
            <a:off x="7073660" y="-1"/>
            <a:ext cx="5118340" cy="68580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Why are Genetic Tests used?</a:t>
            </a:r>
            <a:endParaRPr/>
          </a:p>
        </p:txBody>
      </p:sp>
      <p:sp>
        <p:nvSpPr>
          <p:cNvPr id="349" name="Google Shape;349;p5"/>
          <p:cNvSpPr txBox="1">
            <a:spLocks noGrp="1"/>
          </p:cNvSpPr>
          <p:nvPr>
            <p:ph type="body" idx="1"/>
          </p:nvPr>
        </p:nvSpPr>
        <p:spPr>
          <a:xfrm>
            <a:off x="524939" y="2209800"/>
            <a:ext cx="5461794" cy="3916364"/>
          </a:xfrm>
          <a:prstGeom prst="rect">
            <a:avLst/>
          </a:prstGeom>
          <a:noFill/>
          <a:ln>
            <a:noFill/>
          </a:ln>
        </p:spPr>
        <p:txBody>
          <a:bodyPr spcFirstLastPara="1" wrap="square" lIns="90000" tIns="45700" rIns="91425" bIns="45700" anchor="t" anchorCtr="0">
            <a:noAutofit/>
          </a:bodyPr>
          <a:lstStyle/>
          <a:p>
            <a:pPr marL="152400" lvl="0" indent="0" algn="l" rtl="0">
              <a:lnSpc>
                <a:spcPct val="100000"/>
              </a:lnSpc>
              <a:spcBef>
                <a:spcPts val="0"/>
              </a:spcBef>
              <a:spcAft>
                <a:spcPts val="0"/>
              </a:spcAft>
              <a:buSzPts val="1200"/>
              <a:buNone/>
            </a:pPr>
            <a:r>
              <a:rPr lang="en-GB" sz="2000">
                <a:latin typeface="Open Sans Light"/>
                <a:ea typeface="Open Sans Light"/>
                <a:cs typeface="Open Sans Light"/>
                <a:sym typeface="Open Sans Light"/>
              </a:rPr>
              <a:t>Genetic tests are </a:t>
            </a:r>
            <a:r>
              <a:rPr lang="en-GB" sz="2000" b="1">
                <a:latin typeface="Open Sans"/>
                <a:ea typeface="Open Sans"/>
                <a:cs typeface="Open Sans"/>
                <a:sym typeface="Open Sans"/>
              </a:rPr>
              <a:t>used to</a:t>
            </a:r>
            <a:r>
              <a:rPr lang="en-GB" sz="2000">
                <a:latin typeface="Open Sans Light"/>
                <a:ea typeface="Open Sans Light"/>
                <a:cs typeface="Open Sans Light"/>
                <a:sym typeface="Open Sans Light"/>
              </a:rPr>
              <a:t>:</a:t>
            </a:r>
            <a:endParaRPr/>
          </a:p>
          <a:p>
            <a:pPr marL="457200" lvl="0" indent="-304800" algn="l" rtl="0">
              <a:lnSpc>
                <a:spcPct val="100000"/>
              </a:lnSpc>
              <a:spcBef>
                <a:spcPts val="1200"/>
              </a:spcBef>
              <a:spcAft>
                <a:spcPts val="0"/>
              </a:spcAft>
              <a:buSzPts val="1200"/>
              <a:buChar char="•"/>
            </a:pPr>
            <a:r>
              <a:rPr lang="en-GB" b="1">
                <a:latin typeface="Open Sans"/>
                <a:ea typeface="Open Sans"/>
                <a:cs typeface="Open Sans"/>
                <a:sym typeface="Open Sans"/>
              </a:rPr>
              <a:t>confirm</a:t>
            </a:r>
            <a:r>
              <a:rPr lang="en-GB" sz="2000">
                <a:latin typeface="Open Sans Light"/>
                <a:ea typeface="Open Sans Light"/>
                <a:cs typeface="Open Sans Light"/>
                <a:sym typeface="Open Sans Light"/>
              </a:rPr>
              <a:t> or </a:t>
            </a:r>
            <a:r>
              <a:rPr lang="en-GB" b="1">
                <a:latin typeface="Open Sans"/>
                <a:ea typeface="Open Sans"/>
                <a:cs typeface="Open Sans"/>
                <a:sym typeface="Open Sans"/>
              </a:rPr>
              <a:t>dismiss</a:t>
            </a:r>
            <a:r>
              <a:rPr lang="en-GB" sz="2000">
                <a:latin typeface="Open Sans Light"/>
                <a:ea typeface="Open Sans Light"/>
                <a:cs typeface="Open Sans Light"/>
                <a:sym typeface="Open Sans Light"/>
              </a:rPr>
              <a:t> a genetic condition </a:t>
            </a:r>
            <a:endParaRPr/>
          </a:p>
          <a:p>
            <a:pPr marL="457200" lvl="0" indent="-304800" algn="l" rtl="0">
              <a:lnSpc>
                <a:spcPct val="100000"/>
              </a:lnSpc>
              <a:spcBef>
                <a:spcPts val="1200"/>
              </a:spcBef>
              <a:spcAft>
                <a:spcPts val="0"/>
              </a:spcAft>
              <a:buSzPts val="1200"/>
              <a:buChar char="•"/>
            </a:pPr>
            <a:r>
              <a:rPr lang="en-GB" b="1">
                <a:latin typeface="Open Sans"/>
                <a:ea typeface="Open Sans"/>
                <a:cs typeface="Open Sans"/>
                <a:sym typeface="Open Sans"/>
              </a:rPr>
              <a:t>predict the risk </a:t>
            </a:r>
            <a:r>
              <a:rPr lang="en-GB" sz="2000">
                <a:latin typeface="Open Sans Light"/>
                <a:ea typeface="Open Sans Light"/>
                <a:cs typeface="Open Sans Light"/>
                <a:sym typeface="Open Sans Light"/>
              </a:rPr>
              <a:t>of developing or passing on a genetic disorder</a:t>
            </a:r>
            <a:endParaRPr/>
          </a:p>
          <a:p>
            <a:pPr marL="457200" lvl="0" indent="-304800" algn="l" rtl="0">
              <a:lnSpc>
                <a:spcPct val="100000"/>
              </a:lnSpc>
              <a:spcBef>
                <a:spcPts val="1200"/>
              </a:spcBef>
              <a:spcAft>
                <a:spcPts val="0"/>
              </a:spcAft>
              <a:buSzPts val="1200"/>
              <a:buChar char="•"/>
            </a:pPr>
            <a:r>
              <a:rPr lang="en-GB" b="1">
                <a:latin typeface="Open Sans"/>
                <a:ea typeface="Open Sans"/>
                <a:cs typeface="Open Sans"/>
                <a:sym typeface="Open Sans"/>
              </a:rPr>
              <a:t>gain information </a:t>
            </a:r>
            <a:r>
              <a:rPr lang="en-GB" sz="2000">
                <a:latin typeface="Open Sans Light"/>
                <a:ea typeface="Open Sans Light"/>
                <a:cs typeface="Open Sans Light"/>
                <a:sym typeface="Open Sans Light"/>
              </a:rPr>
              <a:t>for medical treatments</a:t>
            </a:r>
            <a:endParaRPr/>
          </a:p>
          <a:p>
            <a:pPr marL="457200" lvl="0" indent="-304800" algn="l" rtl="0">
              <a:lnSpc>
                <a:spcPct val="100000"/>
              </a:lnSpc>
              <a:spcBef>
                <a:spcPts val="1200"/>
              </a:spcBef>
              <a:spcAft>
                <a:spcPts val="0"/>
              </a:spcAft>
              <a:buSzPts val="1200"/>
              <a:buChar char="•"/>
            </a:pPr>
            <a:r>
              <a:rPr lang="en-GB" b="1">
                <a:latin typeface="Open Sans"/>
                <a:ea typeface="Open Sans"/>
                <a:cs typeface="Open Sans"/>
                <a:sym typeface="Open Sans"/>
              </a:rPr>
              <a:t>gain information </a:t>
            </a:r>
            <a:r>
              <a:rPr lang="en-GB" sz="2000">
                <a:latin typeface="Open Sans Light"/>
                <a:ea typeface="Open Sans Light"/>
                <a:cs typeface="Open Sans Light"/>
                <a:sym typeface="Open Sans Light"/>
              </a:rPr>
              <a:t>for criminal investigations (e.g. identify suspects)</a:t>
            </a:r>
            <a:endParaRPr/>
          </a:p>
          <a:p>
            <a:pPr marL="457200" lvl="0" indent="-304800" algn="l" rtl="0">
              <a:lnSpc>
                <a:spcPct val="100000"/>
              </a:lnSpc>
              <a:spcBef>
                <a:spcPts val="1200"/>
              </a:spcBef>
              <a:spcAft>
                <a:spcPts val="1200"/>
              </a:spcAft>
              <a:buSzPts val="1200"/>
              <a:buChar char="•"/>
            </a:pPr>
            <a:r>
              <a:rPr lang="en-GB" b="1">
                <a:latin typeface="Open Sans"/>
                <a:ea typeface="Open Sans"/>
                <a:cs typeface="Open Sans"/>
                <a:sym typeface="Open Sans"/>
              </a:rPr>
              <a:t>personal purpose </a:t>
            </a:r>
            <a:r>
              <a:rPr lang="en-GB" sz="2000">
                <a:latin typeface="Open Sans Light"/>
                <a:ea typeface="Open Sans Light"/>
                <a:cs typeface="Open Sans Light"/>
                <a:sym typeface="Open Sans Light"/>
              </a:rPr>
              <a:t>(e.g. ancestry search; genetic horoscope; find relatives; etc.) </a:t>
            </a:r>
            <a:endParaRPr/>
          </a:p>
        </p:txBody>
      </p:sp>
      <p:pic>
        <p:nvPicPr>
          <p:cNvPr id="350" name="Google Shape;350;p5"/>
          <p:cNvPicPr preferRelativeResize="0"/>
          <p:nvPr/>
        </p:nvPicPr>
        <p:blipFill rotWithShape="1">
          <a:blip r:embed="rId3">
            <a:alphaModFix/>
          </a:blip>
          <a:srcRect/>
          <a:stretch/>
        </p:blipFill>
        <p:spPr>
          <a:xfrm>
            <a:off x="6776767" y="2213324"/>
            <a:ext cx="5415233" cy="360310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6"/>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The methodologic process</a:t>
            </a:r>
            <a:endParaRPr/>
          </a:p>
        </p:txBody>
      </p:sp>
      <p:sp>
        <p:nvSpPr>
          <p:cNvPr id="356" name="Google Shape;356;p6"/>
          <p:cNvSpPr txBox="1">
            <a:spLocks noGrp="1"/>
          </p:cNvSpPr>
          <p:nvPr>
            <p:ph type="body" idx="1"/>
          </p:nvPr>
        </p:nvSpPr>
        <p:spPr>
          <a:xfrm>
            <a:off x="524939" y="2209800"/>
            <a:ext cx="5571062" cy="3916364"/>
          </a:xfrm>
          <a:prstGeom prst="rect">
            <a:avLst/>
          </a:prstGeom>
          <a:noFill/>
          <a:ln>
            <a:noFill/>
          </a:ln>
        </p:spPr>
        <p:txBody>
          <a:bodyPr spcFirstLastPara="1" wrap="square" lIns="91425" tIns="45700" rIns="91425" bIns="45700" anchor="t" anchorCtr="0">
            <a:noAutofit/>
          </a:bodyPr>
          <a:lstStyle/>
          <a:p>
            <a:pPr marL="152400" lvl="0" indent="0" algn="l" rtl="0">
              <a:lnSpc>
                <a:spcPct val="100000"/>
              </a:lnSpc>
              <a:spcBef>
                <a:spcPts val="0"/>
              </a:spcBef>
              <a:spcAft>
                <a:spcPts val="0"/>
              </a:spcAft>
              <a:buSzPts val="1200"/>
              <a:buNone/>
            </a:pPr>
            <a:r>
              <a:rPr lang="en-GB" sz="2000">
                <a:latin typeface="Open Sans Light"/>
                <a:ea typeface="Open Sans Light"/>
                <a:cs typeface="Open Sans Light"/>
                <a:sym typeface="Open Sans Light"/>
              </a:rPr>
              <a:t>Genetic tests follow </a:t>
            </a:r>
            <a:r>
              <a:rPr lang="en-GB" b="1">
                <a:latin typeface="Open Sans"/>
                <a:ea typeface="Open Sans"/>
                <a:cs typeface="Open Sans"/>
                <a:sym typeface="Open Sans"/>
              </a:rPr>
              <a:t>standard</a:t>
            </a:r>
            <a:r>
              <a:rPr lang="en-GB" sz="2000">
                <a:latin typeface="Open Sans Light"/>
                <a:ea typeface="Open Sans Light"/>
                <a:cs typeface="Open Sans Light"/>
                <a:sym typeface="Open Sans Light"/>
              </a:rPr>
              <a:t> protocols: </a:t>
            </a:r>
            <a:endParaRPr/>
          </a:p>
          <a:p>
            <a:pPr marL="457200" lvl="0" indent="-304800" algn="l" rtl="0">
              <a:lnSpc>
                <a:spcPct val="100000"/>
              </a:lnSpc>
              <a:spcBef>
                <a:spcPts val="2000"/>
              </a:spcBef>
              <a:spcAft>
                <a:spcPts val="0"/>
              </a:spcAft>
              <a:buSzPts val="1200"/>
              <a:buChar char="•"/>
            </a:pPr>
            <a:r>
              <a:rPr lang="en-GB" sz="2000">
                <a:latin typeface="Open Sans Light"/>
                <a:ea typeface="Open Sans Light"/>
                <a:cs typeface="Open Sans Light"/>
                <a:sym typeface="Open Sans Light"/>
              </a:rPr>
              <a:t>A </a:t>
            </a:r>
            <a:r>
              <a:rPr lang="en-GB" b="1">
                <a:latin typeface="Open Sans"/>
                <a:ea typeface="Open Sans"/>
                <a:cs typeface="Open Sans"/>
                <a:sym typeface="Open Sans"/>
              </a:rPr>
              <a:t>sample</a:t>
            </a:r>
            <a:r>
              <a:rPr lang="en-GB" sz="2000">
                <a:latin typeface="Open Sans Light"/>
                <a:ea typeface="Open Sans Light"/>
                <a:cs typeface="Open Sans Light"/>
                <a:sym typeface="Open Sans Light"/>
              </a:rPr>
              <a:t> is collected from blood, hair, skin, amniotic fluid or other tissues</a:t>
            </a:r>
            <a:endParaRPr/>
          </a:p>
          <a:p>
            <a:pPr marL="457200" lvl="0" indent="-304800" algn="l" rtl="0">
              <a:lnSpc>
                <a:spcPct val="100000"/>
              </a:lnSpc>
              <a:spcBef>
                <a:spcPts val="2000"/>
              </a:spcBef>
              <a:spcAft>
                <a:spcPts val="0"/>
              </a:spcAft>
              <a:buSzPts val="1200"/>
              <a:buChar char="•"/>
            </a:pPr>
            <a:r>
              <a:rPr lang="en-GB" sz="2000">
                <a:latin typeface="Open Sans Light"/>
                <a:ea typeface="Open Sans Light"/>
                <a:cs typeface="Open Sans Light"/>
                <a:sym typeface="Open Sans Light"/>
              </a:rPr>
              <a:t>The sample is then </a:t>
            </a:r>
            <a:r>
              <a:rPr lang="en-GB" b="1">
                <a:latin typeface="Open Sans"/>
                <a:ea typeface="Open Sans"/>
                <a:cs typeface="Open Sans"/>
                <a:sym typeface="Open Sans"/>
              </a:rPr>
              <a:t>analysed</a:t>
            </a:r>
            <a:r>
              <a:rPr lang="en-GB" sz="2000">
                <a:latin typeface="Open Sans Light"/>
                <a:ea typeface="Open Sans Light"/>
                <a:cs typeface="Open Sans Light"/>
                <a:sym typeface="Open Sans Light"/>
              </a:rPr>
              <a:t> to detect specific changes or markers on DNA, chromosomes or proteins</a:t>
            </a:r>
            <a:endParaRPr/>
          </a:p>
          <a:p>
            <a:pPr marL="457200" lvl="0" indent="-304800" algn="l" rtl="0">
              <a:lnSpc>
                <a:spcPct val="100000"/>
              </a:lnSpc>
              <a:spcBef>
                <a:spcPts val="2000"/>
              </a:spcBef>
              <a:spcAft>
                <a:spcPts val="2000"/>
              </a:spcAft>
              <a:buSzPts val="1200"/>
              <a:buChar char="•"/>
            </a:pPr>
            <a:r>
              <a:rPr lang="en-GB" b="1">
                <a:latin typeface="Open Sans"/>
                <a:ea typeface="Open Sans"/>
                <a:cs typeface="Open Sans"/>
                <a:sym typeface="Open Sans"/>
              </a:rPr>
              <a:t>Test results </a:t>
            </a:r>
            <a:r>
              <a:rPr lang="en-GB" sz="2000">
                <a:latin typeface="Open Sans Light"/>
                <a:ea typeface="Open Sans Light"/>
                <a:cs typeface="Open Sans Light"/>
                <a:sym typeface="Open Sans Light"/>
              </a:rPr>
              <a:t>are reported to the person’s doctor, genetic counsellor or directly to the person (depending on the type of test)</a:t>
            </a:r>
            <a:endParaRPr/>
          </a:p>
        </p:txBody>
      </p:sp>
      <p:pic>
        <p:nvPicPr>
          <p:cNvPr id="357" name="Google Shape;357;p6"/>
          <p:cNvPicPr preferRelativeResize="0"/>
          <p:nvPr/>
        </p:nvPicPr>
        <p:blipFill rotWithShape="1">
          <a:blip r:embed="rId3">
            <a:alphaModFix/>
          </a:blip>
          <a:srcRect/>
          <a:stretch/>
        </p:blipFill>
        <p:spPr>
          <a:xfrm>
            <a:off x="6776767" y="2209800"/>
            <a:ext cx="5415233" cy="361015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7"/>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The impacts of genetic information</a:t>
            </a:r>
            <a:endParaRPr/>
          </a:p>
        </p:txBody>
      </p:sp>
      <p:sp>
        <p:nvSpPr>
          <p:cNvPr id="363" name="Google Shape;363;p7"/>
          <p:cNvSpPr txBox="1">
            <a:spLocks noGrp="1"/>
          </p:cNvSpPr>
          <p:nvPr>
            <p:ph type="body" idx="1"/>
          </p:nvPr>
        </p:nvSpPr>
        <p:spPr>
          <a:xfrm>
            <a:off x="524938" y="2209800"/>
            <a:ext cx="5671325" cy="3916364"/>
          </a:xfrm>
          <a:prstGeom prst="rect">
            <a:avLst/>
          </a:prstGeom>
          <a:noFill/>
          <a:ln>
            <a:noFill/>
          </a:ln>
        </p:spPr>
        <p:txBody>
          <a:bodyPr spcFirstLastPara="1" wrap="square" lIns="91425" tIns="45700" rIns="91425" bIns="45700" anchor="t" anchorCtr="0">
            <a:normAutofit lnSpcReduction="10000"/>
          </a:bodyPr>
          <a:lstStyle/>
          <a:p>
            <a:pPr marL="457200" lvl="0" indent="-304800" algn="l" rtl="0">
              <a:lnSpc>
                <a:spcPct val="100000"/>
              </a:lnSpc>
              <a:spcBef>
                <a:spcPts val="0"/>
              </a:spcBef>
              <a:spcAft>
                <a:spcPts val="0"/>
              </a:spcAft>
              <a:buSzPts val="1200"/>
              <a:buChar char="•"/>
            </a:pPr>
            <a:r>
              <a:rPr lang="en-GB" sz="2000">
                <a:latin typeface="Open Sans Light"/>
                <a:ea typeface="Open Sans Light"/>
                <a:cs typeface="Open Sans Light"/>
                <a:sym typeface="Open Sans Light"/>
              </a:rPr>
              <a:t>Genetic information is </a:t>
            </a:r>
            <a:r>
              <a:rPr lang="en-GB" sz="2000" b="1">
                <a:latin typeface="Open Sans"/>
                <a:ea typeface="Open Sans"/>
                <a:cs typeface="Open Sans"/>
                <a:sym typeface="Open Sans"/>
              </a:rPr>
              <a:t>individual</a:t>
            </a:r>
            <a:r>
              <a:rPr lang="en-GB" sz="2000">
                <a:latin typeface="Open Sans Light"/>
                <a:ea typeface="Open Sans Light"/>
                <a:cs typeface="Open Sans Light"/>
                <a:sym typeface="Open Sans Light"/>
              </a:rPr>
              <a:t> and should be </a:t>
            </a:r>
            <a:r>
              <a:rPr lang="en-GB" sz="2000" b="1">
                <a:latin typeface="Open Sans"/>
                <a:ea typeface="Open Sans"/>
                <a:cs typeface="Open Sans"/>
                <a:sym typeface="Open Sans"/>
              </a:rPr>
              <a:t>private</a:t>
            </a:r>
            <a:r>
              <a:rPr lang="en-GB" sz="2000">
                <a:latin typeface="Open Sans Light"/>
                <a:ea typeface="Open Sans Light"/>
                <a:cs typeface="Open Sans Light"/>
                <a:sym typeface="Open Sans Light"/>
              </a:rPr>
              <a:t> </a:t>
            </a:r>
            <a:endParaRPr/>
          </a:p>
          <a:p>
            <a:pPr marL="457200" lvl="0" indent="-304800" algn="l" rtl="0">
              <a:lnSpc>
                <a:spcPct val="100000"/>
              </a:lnSpc>
              <a:spcBef>
                <a:spcPts val="2000"/>
              </a:spcBef>
              <a:spcAft>
                <a:spcPts val="0"/>
              </a:spcAft>
              <a:buSzPts val="1200"/>
              <a:buChar char="•"/>
            </a:pPr>
            <a:r>
              <a:rPr lang="en-GB" sz="2000">
                <a:latin typeface="Open Sans Light"/>
                <a:ea typeface="Open Sans Light"/>
                <a:cs typeface="Open Sans Light"/>
                <a:sym typeface="Open Sans Light"/>
              </a:rPr>
              <a:t>The use of your genetic information has </a:t>
            </a:r>
            <a:r>
              <a:rPr lang="en-GB" sz="2000" b="1">
                <a:latin typeface="Open Sans"/>
                <a:ea typeface="Open Sans"/>
                <a:cs typeface="Open Sans"/>
                <a:sym typeface="Open Sans"/>
              </a:rPr>
              <a:t>impacts</a:t>
            </a:r>
            <a:r>
              <a:rPr lang="en-GB" sz="2000">
                <a:latin typeface="Open Sans Light"/>
                <a:ea typeface="Open Sans Light"/>
                <a:cs typeface="Open Sans Light"/>
                <a:sym typeface="Open Sans Light"/>
              </a:rPr>
              <a:t> on you, on your decisions and on your relatives' lives</a:t>
            </a:r>
            <a:endParaRPr/>
          </a:p>
          <a:p>
            <a:pPr marL="457200" lvl="0" indent="-304800" algn="l" rtl="0">
              <a:lnSpc>
                <a:spcPct val="100000"/>
              </a:lnSpc>
              <a:spcBef>
                <a:spcPts val="2000"/>
              </a:spcBef>
              <a:spcAft>
                <a:spcPts val="0"/>
              </a:spcAft>
              <a:buSzPts val="1200"/>
              <a:buChar char="•"/>
            </a:pPr>
            <a:r>
              <a:rPr lang="en-GB" sz="2000">
                <a:latin typeface="Open Sans Light"/>
                <a:ea typeface="Open Sans Light"/>
                <a:cs typeface="Open Sans Light"/>
                <a:sym typeface="Open Sans Light"/>
              </a:rPr>
              <a:t>Your sample contains </a:t>
            </a:r>
            <a:r>
              <a:rPr lang="en-GB" sz="2000" b="1">
                <a:latin typeface="Open Sans"/>
                <a:ea typeface="Open Sans"/>
                <a:cs typeface="Open Sans"/>
                <a:sym typeface="Open Sans"/>
              </a:rPr>
              <a:t>information</a:t>
            </a:r>
            <a:r>
              <a:rPr lang="en-GB" sz="2000">
                <a:latin typeface="Open Sans Light"/>
                <a:ea typeface="Open Sans Light"/>
                <a:cs typeface="Open Sans Light"/>
                <a:sym typeface="Open Sans Light"/>
              </a:rPr>
              <a:t> that goes </a:t>
            </a:r>
            <a:r>
              <a:rPr lang="en-GB" sz="2000" b="1">
                <a:latin typeface="Open Sans"/>
                <a:ea typeface="Open Sans"/>
                <a:cs typeface="Open Sans"/>
                <a:sym typeface="Open Sans"/>
              </a:rPr>
              <a:t>far beyond </a:t>
            </a:r>
            <a:r>
              <a:rPr lang="en-GB" sz="2000">
                <a:latin typeface="Open Sans Light"/>
                <a:ea typeface="Open Sans Light"/>
                <a:cs typeface="Open Sans Light"/>
                <a:sym typeface="Open Sans Light"/>
              </a:rPr>
              <a:t>the purpose of the prescribed genetic test</a:t>
            </a:r>
            <a:endParaRPr/>
          </a:p>
          <a:p>
            <a:pPr marL="457200" lvl="0" indent="-304800" algn="l" rtl="0">
              <a:lnSpc>
                <a:spcPct val="100000"/>
              </a:lnSpc>
              <a:spcBef>
                <a:spcPts val="2000"/>
              </a:spcBef>
              <a:spcAft>
                <a:spcPts val="0"/>
              </a:spcAft>
              <a:buSzPts val="1200"/>
              <a:buChar char="•"/>
            </a:pPr>
            <a:r>
              <a:rPr lang="en-GB" sz="2000">
                <a:latin typeface="Open Sans Light"/>
                <a:ea typeface="Open Sans Light"/>
                <a:cs typeface="Open Sans Light"/>
                <a:sym typeface="Open Sans Light"/>
              </a:rPr>
              <a:t>Your genetic information may result in </a:t>
            </a:r>
            <a:r>
              <a:rPr lang="en-GB" sz="2000" b="1">
                <a:latin typeface="Open Sans"/>
                <a:ea typeface="Open Sans"/>
                <a:cs typeface="Open Sans"/>
                <a:sym typeface="Open Sans"/>
              </a:rPr>
              <a:t>unexpected findings!</a:t>
            </a:r>
            <a:endParaRPr/>
          </a:p>
          <a:p>
            <a:pPr marL="457200" lvl="0" indent="-228600" algn="l" rtl="0">
              <a:lnSpc>
                <a:spcPct val="100000"/>
              </a:lnSpc>
              <a:spcBef>
                <a:spcPts val="2000"/>
              </a:spcBef>
              <a:spcAft>
                <a:spcPts val="2000"/>
              </a:spcAft>
              <a:buSzPts val="1200"/>
              <a:buNone/>
            </a:pPr>
            <a:endParaRPr/>
          </a:p>
        </p:txBody>
      </p:sp>
      <p:pic>
        <p:nvPicPr>
          <p:cNvPr id="364" name="Google Shape;364;p7"/>
          <p:cNvPicPr preferRelativeResize="0"/>
          <p:nvPr/>
        </p:nvPicPr>
        <p:blipFill rotWithShape="1">
          <a:blip r:embed="rId3">
            <a:alphaModFix/>
          </a:blip>
          <a:srcRect/>
          <a:stretch/>
        </p:blipFill>
        <p:spPr>
          <a:xfrm>
            <a:off x="6788642" y="2197925"/>
            <a:ext cx="5415233" cy="360993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8"/>
          <p:cNvSpPr/>
          <p:nvPr/>
        </p:nvSpPr>
        <p:spPr>
          <a:xfrm>
            <a:off x="1007167" y="1115533"/>
            <a:ext cx="10177666" cy="709334"/>
          </a:xfrm>
          <a:prstGeom prst="rect">
            <a:avLst/>
          </a:prstGeom>
          <a:solidFill>
            <a:schemeClr val="lt1"/>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1" name="Google Shape;371;p8"/>
          <p:cNvSpPr/>
          <p:nvPr/>
        </p:nvSpPr>
        <p:spPr>
          <a:xfrm>
            <a:off x="1007167" y="2028147"/>
            <a:ext cx="10177666" cy="709334"/>
          </a:xfrm>
          <a:prstGeom prst="rect">
            <a:avLst/>
          </a:prstGeom>
          <a:solidFill>
            <a:srgbClr val="4CA7DA"/>
          </a:solid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2" name="Google Shape;372;p8"/>
          <p:cNvSpPr/>
          <p:nvPr/>
        </p:nvSpPr>
        <p:spPr>
          <a:xfrm>
            <a:off x="1007167" y="2938537"/>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3" name="Google Shape;373;p8"/>
          <p:cNvSpPr/>
          <p:nvPr/>
        </p:nvSpPr>
        <p:spPr>
          <a:xfrm>
            <a:off x="1007167" y="3887925"/>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4" name="Google Shape;374;p8"/>
          <p:cNvSpPr/>
          <p:nvPr/>
        </p:nvSpPr>
        <p:spPr>
          <a:xfrm>
            <a:off x="1007167" y="4836061"/>
            <a:ext cx="10177666" cy="709334"/>
          </a:xfrm>
          <a:prstGeom prst="rect">
            <a:avLst/>
          </a:prstGeom>
          <a:noFill/>
          <a:ln w="38100" cap="rnd" cmpd="sng">
            <a:solidFill>
              <a:srgbClr val="396B9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5" name="Google Shape;375;p8"/>
          <p:cNvSpPr txBox="1"/>
          <p:nvPr/>
        </p:nvSpPr>
        <p:spPr>
          <a:xfrm>
            <a:off x="2274882" y="1273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Genetic Tests</a:t>
            </a:r>
            <a:endParaRPr sz="1400" b="0" i="0" u="none" strike="noStrike" cap="none">
              <a:solidFill>
                <a:srgbClr val="396B99"/>
              </a:solidFill>
              <a:latin typeface="Arial"/>
              <a:ea typeface="Arial"/>
              <a:cs typeface="Arial"/>
              <a:sym typeface="Arial"/>
            </a:endParaRPr>
          </a:p>
        </p:txBody>
      </p:sp>
      <p:sp>
        <p:nvSpPr>
          <p:cNvPr id="376" name="Google Shape;376;p8"/>
          <p:cNvSpPr txBox="1"/>
          <p:nvPr/>
        </p:nvSpPr>
        <p:spPr>
          <a:xfrm>
            <a:off x="2274881" y="2151981"/>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Open Sans"/>
                <a:ea typeface="Open Sans"/>
                <a:cs typeface="Open Sans"/>
                <a:sym typeface="Open Sans"/>
              </a:rPr>
              <a:t>Informed Consent and Genetic Databases</a:t>
            </a:r>
            <a:endParaRPr sz="1400" b="0" i="0" u="none" strike="noStrike" cap="none">
              <a:solidFill>
                <a:schemeClr val="lt1"/>
              </a:solidFill>
              <a:latin typeface="Arial"/>
              <a:ea typeface="Arial"/>
              <a:cs typeface="Arial"/>
              <a:sym typeface="Arial"/>
            </a:endParaRPr>
          </a:p>
        </p:txBody>
      </p:sp>
      <p:sp>
        <p:nvSpPr>
          <p:cNvPr id="377" name="Google Shape;377;p8"/>
          <p:cNvSpPr txBox="1"/>
          <p:nvPr/>
        </p:nvSpPr>
        <p:spPr>
          <a:xfrm>
            <a:off x="2274880" y="3062372"/>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Research Integrity: principles and importance</a:t>
            </a:r>
            <a:endParaRPr sz="1400" b="0" i="0" u="none" strike="noStrike" cap="none">
              <a:solidFill>
                <a:srgbClr val="000000"/>
              </a:solidFill>
              <a:latin typeface="Arial"/>
              <a:ea typeface="Arial"/>
              <a:cs typeface="Arial"/>
              <a:sym typeface="Arial"/>
            </a:endParaRPr>
          </a:p>
        </p:txBody>
      </p:sp>
      <p:sp>
        <p:nvSpPr>
          <p:cNvPr id="378" name="Google Shape;378;p8"/>
          <p:cNvSpPr txBox="1"/>
          <p:nvPr/>
        </p:nvSpPr>
        <p:spPr>
          <a:xfrm>
            <a:off x="2274879" y="4011759"/>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Practical Activity</a:t>
            </a:r>
            <a:endParaRPr sz="1400" b="0" i="0" u="none" strike="noStrike" cap="none">
              <a:solidFill>
                <a:srgbClr val="000000"/>
              </a:solidFill>
              <a:latin typeface="Arial"/>
              <a:ea typeface="Arial"/>
              <a:cs typeface="Arial"/>
              <a:sym typeface="Arial"/>
            </a:endParaRPr>
          </a:p>
        </p:txBody>
      </p:sp>
      <p:sp>
        <p:nvSpPr>
          <p:cNvPr id="379" name="Google Shape;379;p8"/>
          <p:cNvSpPr txBox="1"/>
          <p:nvPr/>
        </p:nvSpPr>
        <p:spPr>
          <a:xfrm>
            <a:off x="2274878" y="4959895"/>
            <a:ext cx="847188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396B99"/>
                </a:solidFill>
                <a:latin typeface="Open Sans"/>
                <a:ea typeface="Open Sans"/>
                <a:cs typeface="Open Sans"/>
                <a:sym typeface="Open Sans"/>
              </a:rPr>
              <a:t>Conclusion/Wrap-up</a:t>
            </a:r>
            <a:endParaRPr sz="1400" b="0" i="0" u="none" strike="noStrike" cap="none">
              <a:solidFill>
                <a:srgbClr val="000000"/>
              </a:solidFill>
              <a:latin typeface="Arial"/>
              <a:ea typeface="Arial"/>
              <a:cs typeface="Arial"/>
              <a:sym typeface="Arial"/>
            </a:endParaRPr>
          </a:p>
        </p:txBody>
      </p:sp>
      <p:pic>
        <p:nvPicPr>
          <p:cNvPr id="380" name="Google Shape;380;p8"/>
          <p:cNvPicPr preferRelativeResize="0"/>
          <p:nvPr/>
        </p:nvPicPr>
        <p:blipFill rotWithShape="1">
          <a:blip r:embed="rId3">
            <a:alphaModFix/>
          </a:blip>
          <a:srcRect/>
          <a:stretch/>
        </p:blipFill>
        <p:spPr>
          <a:xfrm>
            <a:off x="1383510" y="2136206"/>
            <a:ext cx="515028" cy="463525"/>
          </a:xfrm>
          <a:prstGeom prst="rect">
            <a:avLst/>
          </a:prstGeom>
          <a:noFill/>
          <a:ln>
            <a:noFill/>
          </a:ln>
        </p:spPr>
      </p:pic>
      <p:pic>
        <p:nvPicPr>
          <p:cNvPr id="381" name="Google Shape;381;p8"/>
          <p:cNvPicPr preferRelativeResize="0"/>
          <p:nvPr/>
        </p:nvPicPr>
        <p:blipFill rotWithShape="1">
          <a:blip r:embed="rId4">
            <a:alphaModFix/>
          </a:blip>
          <a:srcRect/>
          <a:stretch/>
        </p:blipFill>
        <p:spPr>
          <a:xfrm>
            <a:off x="1445411" y="4959895"/>
            <a:ext cx="358698" cy="478264"/>
          </a:xfrm>
          <a:prstGeom prst="rect">
            <a:avLst/>
          </a:prstGeom>
          <a:noFill/>
          <a:ln>
            <a:noFill/>
          </a:ln>
        </p:spPr>
      </p:pic>
      <p:pic>
        <p:nvPicPr>
          <p:cNvPr id="382" name="Google Shape;382;p8"/>
          <p:cNvPicPr preferRelativeResize="0"/>
          <p:nvPr/>
        </p:nvPicPr>
        <p:blipFill rotWithShape="1">
          <a:blip r:embed="rId5">
            <a:alphaModFix/>
          </a:blip>
          <a:srcRect/>
          <a:stretch/>
        </p:blipFill>
        <p:spPr>
          <a:xfrm>
            <a:off x="1298305" y="4051798"/>
            <a:ext cx="667050" cy="421626"/>
          </a:xfrm>
          <a:prstGeom prst="rect">
            <a:avLst/>
          </a:prstGeom>
          <a:noFill/>
          <a:ln>
            <a:noFill/>
          </a:ln>
        </p:spPr>
      </p:pic>
      <p:pic>
        <p:nvPicPr>
          <p:cNvPr id="383" name="Google Shape;383;p8"/>
          <p:cNvPicPr preferRelativeResize="0"/>
          <p:nvPr/>
        </p:nvPicPr>
        <p:blipFill rotWithShape="1">
          <a:blip r:embed="rId6">
            <a:alphaModFix/>
          </a:blip>
          <a:srcRect/>
          <a:stretch/>
        </p:blipFill>
        <p:spPr>
          <a:xfrm>
            <a:off x="1341578" y="3057219"/>
            <a:ext cx="566364" cy="471970"/>
          </a:xfrm>
          <a:prstGeom prst="rect">
            <a:avLst/>
          </a:prstGeom>
          <a:noFill/>
          <a:ln>
            <a:noFill/>
          </a:ln>
        </p:spPr>
      </p:pic>
      <p:pic>
        <p:nvPicPr>
          <p:cNvPr id="384" name="Google Shape;384;p8"/>
          <p:cNvPicPr preferRelativeResize="0"/>
          <p:nvPr/>
        </p:nvPicPr>
        <p:blipFill rotWithShape="1">
          <a:blip r:embed="rId7">
            <a:alphaModFix/>
          </a:blip>
          <a:srcRect/>
          <a:stretch/>
        </p:blipFill>
        <p:spPr>
          <a:xfrm>
            <a:off x="1361810" y="1184329"/>
            <a:ext cx="558430" cy="5584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9"/>
          <p:cNvSpPr txBox="1">
            <a:spLocks noGrp="1"/>
          </p:cNvSpPr>
          <p:nvPr>
            <p:ph type="title"/>
          </p:nvPr>
        </p:nvSpPr>
        <p:spPr>
          <a:xfrm>
            <a:off x="524938" y="889000"/>
            <a:ext cx="11142125" cy="10541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3600"/>
              <a:buNone/>
            </a:pPr>
            <a:r>
              <a:rPr lang="en-GB"/>
              <a:t>What is an Informed Consent?</a:t>
            </a:r>
            <a:endParaRPr/>
          </a:p>
        </p:txBody>
      </p:sp>
      <p:sp>
        <p:nvSpPr>
          <p:cNvPr id="390" name="Google Shape;390;p9"/>
          <p:cNvSpPr txBox="1">
            <a:spLocks noGrp="1"/>
          </p:cNvSpPr>
          <p:nvPr>
            <p:ph type="body" idx="1"/>
          </p:nvPr>
        </p:nvSpPr>
        <p:spPr>
          <a:xfrm>
            <a:off x="525463" y="2209800"/>
            <a:ext cx="6140031" cy="3916363"/>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GB" b="1">
                <a:latin typeface="Open Sans"/>
                <a:ea typeface="Open Sans"/>
                <a:cs typeface="Open Sans"/>
                <a:sym typeface="Open Sans"/>
              </a:rPr>
              <a:t>Communicating</a:t>
            </a:r>
            <a:r>
              <a:rPr lang="en-GB"/>
              <a:t> to a person all aspects of a treatment, procedure, or care, that often results in </a:t>
            </a:r>
            <a:r>
              <a:rPr lang="en-GB" b="1">
                <a:latin typeface="Open Sans"/>
                <a:ea typeface="Open Sans"/>
                <a:cs typeface="Open Sans"/>
                <a:sym typeface="Open Sans"/>
              </a:rPr>
              <a:t>obtaining permission </a:t>
            </a:r>
            <a:r>
              <a:rPr lang="en-GB"/>
              <a:t>to do it</a:t>
            </a:r>
            <a:endParaRPr/>
          </a:p>
          <a:p>
            <a:pPr marL="457200" lvl="0" indent="-304800" algn="l" rtl="0">
              <a:lnSpc>
                <a:spcPct val="100000"/>
              </a:lnSpc>
              <a:spcBef>
                <a:spcPts val="2000"/>
              </a:spcBef>
              <a:spcAft>
                <a:spcPts val="0"/>
              </a:spcAft>
              <a:buSzPts val="1200"/>
              <a:buChar char="•"/>
            </a:pPr>
            <a:r>
              <a:rPr lang="en-GB"/>
              <a:t>The person has the right to ask </a:t>
            </a:r>
            <a:r>
              <a:rPr lang="en-GB" b="1">
                <a:latin typeface="Open Sans"/>
                <a:ea typeface="Open Sans"/>
                <a:cs typeface="Open Sans"/>
                <a:sym typeface="Open Sans"/>
              </a:rPr>
              <a:t>and clarify any doubts</a:t>
            </a:r>
            <a:r>
              <a:rPr lang="en-GB"/>
              <a:t> before making a decision (i.e. accepting or refusing the intervention)</a:t>
            </a:r>
            <a:endParaRPr/>
          </a:p>
          <a:p>
            <a:pPr marL="457200" lvl="0" indent="-304800" algn="l" rtl="0">
              <a:lnSpc>
                <a:spcPct val="100000"/>
              </a:lnSpc>
              <a:spcBef>
                <a:spcPts val="2000"/>
              </a:spcBef>
              <a:spcAft>
                <a:spcPts val="0"/>
              </a:spcAft>
              <a:buSzPts val="1200"/>
              <a:buChar char="•"/>
            </a:pPr>
            <a:r>
              <a:rPr lang="en-GB"/>
              <a:t>Informed consents are collected in a </a:t>
            </a:r>
            <a:r>
              <a:rPr lang="en-GB" b="1">
                <a:latin typeface="Open Sans"/>
                <a:ea typeface="Open Sans"/>
                <a:cs typeface="Open Sans"/>
                <a:sym typeface="Open Sans"/>
              </a:rPr>
              <a:t>form</a:t>
            </a:r>
            <a:endParaRPr/>
          </a:p>
          <a:p>
            <a:pPr marL="457200" lvl="0" indent="-304800" algn="l" rtl="0">
              <a:lnSpc>
                <a:spcPct val="100000"/>
              </a:lnSpc>
              <a:spcBef>
                <a:spcPts val="2000"/>
              </a:spcBef>
              <a:spcAft>
                <a:spcPts val="2000"/>
              </a:spcAft>
              <a:buSzPts val="1200"/>
              <a:buChar char="•"/>
            </a:pPr>
            <a:r>
              <a:rPr lang="en-GB"/>
              <a:t>By </a:t>
            </a:r>
            <a:r>
              <a:rPr lang="en-GB" b="1">
                <a:latin typeface="Open Sans"/>
                <a:ea typeface="Open Sans"/>
                <a:cs typeface="Open Sans"/>
                <a:sym typeface="Open Sans"/>
              </a:rPr>
              <a:t>signing</a:t>
            </a:r>
            <a:r>
              <a:rPr lang="en-GB"/>
              <a:t> an informed consent form, the person acknowledges </a:t>
            </a:r>
            <a:r>
              <a:rPr lang="en-GB" b="1">
                <a:latin typeface="Open Sans"/>
                <a:ea typeface="Open Sans"/>
                <a:cs typeface="Open Sans"/>
                <a:sym typeface="Open Sans"/>
              </a:rPr>
              <a:t>to understand and to accept </a:t>
            </a:r>
            <a:r>
              <a:rPr lang="en-GB"/>
              <a:t>the procedure to be conducted</a:t>
            </a:r>
            <a:endParaRPr/>
          </a:p>
        </p:txBody>
      </p:sp>
      <p:pic>
        <p:nvPicPr>
          <p:cNvPr id="391" name="Google Shape;391;p9"/>
          <p:cNvPicPr preferRelativeResize="0"/>
          <p:nvPr/>
        </p:nvPicPr>
        <p:blipFill rotWithShape="1">
          <a:blip r:embed="rId3">
            <a:alphaModFix/>
          </a:blip>
          <a:srcRect/>
          <a:stretch/>
        </p:blipFill>
        <p:spPr>
          <a:xfrm>
            <a:off x="7514906" y="2227385"/>
            <a:ext cx="4694679" cy="4648200"/>
          </a:xfrm>
          <a:prstGeom prst="rect">
            <a:avLst/>
          </a:prstGeom>
          <a:noFill/>
          <a:ln>
            <a:noFill/>
          </a:ln>
        </p:spPr>
      </p:pic>
    </p:spTree>
  </p:cSld>
  <p:clrMapOvr>
    <a:masterClrMapping/>
  </p:clrMapOvr>
</p:sld>
</file>

<file path=ppt/theme/theme1.xml><?xml version="1.0" encoding="utf-8"?>
<a:theme xmlns:a="http://schemas.openxmlformats.org/drawingml/2006/main" name="MIRACLE_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IRACLE_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1293</Words>
  <Application>Microsoft Macintosh PowerPoint</Application>
  <PresentationFormat>Widescreen</PresentationFormat>
  <Paragraphs>167</Paragraphs>
  <Slides>24</Slides>
  <Notes>24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Open Sans Light</vt:lpstr>
      <vt:lpstr>Gill Sans</vt:lpstr>
      <vt:lpstr>Raleway</vt:lpstr>
      <vt:lpstr>Open Sans</vt:lpstr>
      <vt:lpstr>Open Sans ExtraBold</vt:lpstr>
      <vt:lpstr>Calibri</vt:lpstr>
      <vt:lpstr>Arial</vt:lpstr>
      <vt:lpstr>Courier New</vt:lpstr>
      <vt:lpstr>MIRACLE_Theme</vt:lpstr>
      <vt:lpstr>1_MIRACLE_Theme</vt:lpstr>
      <vt:lpstr>Genetic Tests Module</vt:lpstr>
      <vt:lpstr>PowerPoint Presentation</vt:lpstr>
      <vt:lpstr>What is Genetics?</vt:lpstr>
      <vt:lpstr>What are Genetic Tests?</vt:lpstr>
      <vt:lpstr>Why are Genetic Tests used?</vt:lpstr>
      <vt:lpstr>The methodologic process</vt:lpstr>
      <vt:lpstr>The impacts of genetic information</vt:lpstr>
      <vt:lpstr>PowerPoint Presentation</vt:lpstr>
      <vt:lpstr>What is an Informed Consent?</vt:lpstr>
      <vt:lpstr>Details of an Informed Consent form</vt:lpstr>
      <vt:lpstr>The 4 principles of an Informed Consent</vt:lpstr>
      <vt:lpstr>Genetic Databases and Sample Storage</vt:lpstr>
      <vt:lpstr>Privacy and Confidentiality in Genetic Databases</vt:lpstr>
      <vt:lpstr>PowerPoint Presentation</vt:lpstr>
      <vt:lpstr>Research Integrity: principles and importance</vt:lpstr>
      <vt:lpstr>Research Integrity: principles and importance</vt:lpstr>
      <vt:lpstr>Research Integrity: Research Misconduct</vt:lpstr>
      <vt:lpstr>Research Integrity: Questionable Research Practices</vt:lpstr>
      <vt:lpstr>Research Integrity at High School: why bother?</vt:lpstr>
      <vt:lpstr>PowerPoint Presentation</vt:lpstr>
      <vt:lpstr>Practical Activity – 55 minutes - Structure</vt:lpstr>
      <vt:lpstr>PowerPoint Presentation</vt:lpstr>
      <vt:lpstr>Conclusion/Wrap-up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Genetic Tests Module</dc:title>
  <dc:creator>Rita Santos</dc:creator>
  <cp:lastModifiedBy>P.J. Wall</cp:lastModifiedBy>
  <cp:revision>1</cp:revision>
  <cp:lastPrinted>2022-09-22T18:24:40Z</cp:lastPrinted>
  <dcterms:created xsi:type="dcterms:W3CDTF">2020-12-15T16:04:41Z</dcterms:created>
  <dcterms:modified xsi:type="dcterms:W3CDTF">2022-09-22T18:24:46Z</dcterms:modified>
</cp:coreProperties>
</file>